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30275213" cy="42803763"/>
  <p:notesSz cx="6858000" cy="9144000"/>
  <p:defaultTextStyle>
    <a:defPPr>
      <a:defRPr lang="en-US"/>
    </a:defPPr>
    <a:lvl1pPr marL="0" algn="l" defTabSz="4174516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1pPr>
    <a:lvl2pPr marL="2087256" algn="l" defTabSz="4174516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2pPr>
    <a:lvl3pPr marL="4174516" algn="l" defTabSz="4174516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3pPr>
    <a:lvl4pPr marL="6261772" algn="l" defTabSz="4174516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4pPr>
    <a:lvl5pPr marL="8349028" algn="l" defTabSz="4174516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5pPr>
    <a:lvl6pPr marL="10436284" algn="l" defTabSz="4174516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6pPr>
    <a:lvl7pPr marL="12523545" algn="l" defTabSz="4174516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7pPr>
    <a:lvl8pPr marL="14610801" algn="l" defTabSz="4174516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8pPr>
    <a:lvl9pPr marL="16698057" algn="l" defTabSz="4174516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0" d="100"/>
          <a:sy n="30" d="100"/>
        </p:scale>
        <p:origin x="-1224" y="3570"/>
      </p:cViewPr>
      <p:guideLst>
        <p:guide orient="horz" pos="13482"/>
        <p:guide pos="9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0A1F47-80B9-4D2E-81B5-3A4345F1862E}" type="datetimeFigureOut">
              <a:rPr lang="en-US" smtClean="0"/>
              <a:pPr/>
              <a:t>2/1/2013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685800"/>
            <a:ext cx="2425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0BE93B-7FFD-4AF0-88AD-AAEBC539918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29155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174516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1pPr>
    <a:lvl2pPr marL="2087256" algn="l" defTabSz="4174516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2pPr>
    <a:lvl3pPr marL="4174516" algn="l" defTabSz="4174516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3pPr>
    <a:lvl4pPr marL="6261772" algn="l" defTabSz="4174516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4pPr>
    <a:lvl5pPr marL="8349028" algn="l" defTabSz="4174516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5pPr>
    <a:lvl6pPr marL="10436284" algn="l" defTabSz="4174516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6pPr>
    <a:lvl7pPr marL="12523545" algn="l" defTabSz="4174516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7pPr>
    <a:lvl8pPr marL="14610801" algn="l" defTabSz="4174516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8pPr>
    <a:lvl9pPr marL="16698057" algn="l" defTabSz="4174516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0BE93B-7FFD-4AF0-88AD-AAEBC5399187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1883" y="13663669"/>
            <a:ext cx="27005516" cy="19178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872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74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261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3490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436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523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610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698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C225-04E8-4831-9329-585A1D3D5D8A}" type="datetimeFigureOut">
              <a:rPr lang="en-US" smtClean="0"/>
              <a:pPr/>
              <a:t>2/1/2013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A7B4-B6FE-45C0-9DD5-F72B969B8ED1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 flipV="1">
            <a:off x="0" y="5867401"/>
            <a:ext cx="30275213" cy="76202"/>
          </a:xfrm>
          <a:prstGeom prst="line">
            <a:avLst/>
          </a:prstGeom>
          <a:ln w="1270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26" name="Object 14"/>
          <p:cNvGraphicFramePr>
            <a:graphicFrameLocks noChangeAspect="1"/>
          </p:cNvGraphicFramePr>
          <p:nvPr/>
        </p:nvGraphicFramePr>
        <p:xfrm>
          <a:off x="466651" y="1285873"/>
          <a:ext cx="3880873" cy="2277134"/>
        </p:xfrm>
        <a:graphic>
          <a:graphicData uri="http://schemas.openxmlformats.org/presentationml/2006/ole">
            <p:oleObj spid="_x0000_s1052" name="Image" r:id="rId3" imgW="1104855" imgH="647646" progId="">
              <p:embed/>
            </p:oleObj>
          </a:graphicData>
        </a:graphic>
      </p:graphicFrame>
      <p:graphicFrame>
        <p:nvGraphicFramePr>
          <p:cNvPr id="1027" name="Object 14"/>
          <p:cNvGraphicFramePr>
            <a:graphicFrameLocks noChangeAspect="1"/>
          </p:cNvGraphicFramePr>
          <p:nvPr/>
        </p:nvGraphicFramePr>
        <p:xfrm>
          <a:off x="25969776" y="1249527"/>
          <a:ext cx="3881437" cy="2276475"/>
        </p:xfrm>
        <a:graphic>
          <a:graphicData uri="http://schemas.openxmlformats.org/presentationml/2006/ole">
            <p:oleObj spid="_x0000_s1053" name="Image" r:id="rId4" imgW="1104855" imgH="647646" progId="">
              <p:embed/>
            </p:oleObj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C225-04E8-4831-9329-585A1D3D5D8A}" type="datetimeFigureOut">
              <a:rPr lang="en-US" smtClean="0"/>
              <a:pPr/>
              <a:t>2/1/2013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A7B4-B6FE-45C0-9DD5-F72B969B8ED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C225-04E8-4831-9329-585A1D3D5D8A}" type="datetimeFigureOut">
              <a:rPr lang="en-US" smtClean="0"/>
              <a:pPr/>
              <a:t>2/1/2013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A7B4-B6FE-45C0-9DD5-F72B969B8ED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1533" y="27505390"/>
            <a:ext cx="25733931" cy="8501303"/>
          </a:xfrm>
        </p:spPr>
        <p:txBody>
          <a:bodyPr anchor="t"/>
          <a:lstStyle>
            <a:lvl1pPr algn="l">
              <a:defRPr sz="18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91533" y="18142064"/>
            <a:ext cx="25733931" cy="9363320"/>
          </a:xfrm>
        </p:spPr>
        <p:txBody>
          <a:bodyPr anchor="b"/>
          <a:lstStyle>
            <a:lvl1pPr marL="0" indent="0">
              <a:buNone/>
              <a:defRPr sz="9100">
                <a:solidFill>
                  <a:schemeClr val="tx1">
                    <a:tint val="75000"/>
                  </a:schemeClr>
                </a:solidFill>
              </a:defRPr>
            </a:lvl1pPr>
            <a:lvl2pPr marL="2087256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2pPr>
            <a:lvl3pPr marL="4174516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3pPr>
            <a:lvl4pPr marL="6261772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4pPr>
            <a:lvl5pPr marL="8349028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5pPr>
            <a:lvl6pPr marL="10436284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6pPr>
            <a:lvl7pPr marL="12523545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7pPr>
            <a:lvl8pPr marL="14610801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8pPr>
            <a:lvl9pPr marL="16698057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C225-04E8-4831-9329-585A1D3D5D8A}" type="datetimeFigureOut">
              <a:rPr lang="en-US" smtClean="0"/>
              <a:pPr/>
              <a:t>2/1/2013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A7B4-B6FE-45C0-9DD5-F72B969B8ED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14332" y="62332983"/>
            <a:ext cx="44850417" cy="176317812"/>
          </a:xfrm>
        </p:spPr>
        <p:txBody>
          <a:bodyPr/>
          <a:lstStyle>
            <a:lvl1pPr>
              <a:defRPr sz="12800"/>
            </a:lvl1pPr>
            <a:lvl2pPr>
              <a:defRPr sz="11000"/>
            </a:lvl2pPr>
            <a:lvl3pPr>
              <a:defRPr sz="91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69341" y="62332983"/>
            <a:ext cx="44855671" cy="176317812"/>
          </a:xfrm>
        </p:spPr>
        <p:txBody>
          <a:bodyPr/>
          <a:lstStyle>
            <a:lvl1pPr>
              <a:defRPr sz="12800"/>
            </a:lvl1pPr>
            <a:lvl2pPr>
              <a:defRPr sz="11000"/>
            </a:lvl2pPr>
            <a:lvl3pPr>
              <a:defRPr sz="91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C225-04E8-4831-9329-585A1D3D5D8A}" type="datetimeFigureOut">
              <a:rPr lang="en-US" smtClean="0"/>
              <a:pPr/>
              <a:t>2/1/2013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A7B4-B6FE-45C0-9DD5-F72B969B8ED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3761" y="1714135"/>
            <a:ext cx="27247692" cy="7133961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3761" y="9581308"/>
            <a:ext cx="13376810" cy="3993033"/>
          </a:xfrm>
        </p:spPr>
        <p:txBody>
          <a:bodyPr anchor="b"/>
          <a:lstStyle>
            <a:lvl1pPr marL="0" indent="0">
              <a:buNone/>
              <a:defRPr sz="11000" b="1"/>
            </a:lvl1pPr>
            <a:lvl2pPr marL="2087256" indent="0">
              <a:buNone/>
              <a:defRPr sz="9100" b="1"/>
            </a:lvl2pPr>
            <a:lvl3pPr marL="4174516" indent="0">
              <a:buNone/>
              <a:defRPr sz="8200" b="1"/>
            </a:lvl3pPr>
            <a:lvl4pPr marL="6261772" indent="0">
              <a:buNone/>
              <a:defRPr sz="7300" b="1"/>
            </a:lvl4pPr>
            <a:lvl5pPr marL="8349028" indent="0">
              <a:buNone/>
              <a:defRPr sz="7300" b="1"/>
            </a:lvl5pPr>
            <a:lvl6pPr marL="10436284" indent="0">
              <a:buNone/>
              <a:defRPr sz="7300" b="1"/>
            </a:lvl6pPr>
            <a:lvl7pPr marL="12523545" indent="0">
              <a:buNone/>
              <a:defRPr sz="7300" b="1"/>
            </a:lvl7pPr>
            <a:lvl8pPr marL="14610801" indent="0">
              <a:buNone/>
              <a:defRPr sz="7300" b="1"/>
            </a:lvl8pPr>
            <a:lvl9pPr marL="16698057" indent="0">
              <a:buNone/>
              <a:defRPr sz="7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13761" y="13574342"/>
            <a:ext cx="13376810" cy="24661708"/>
          </a:xfrm>
        </p:spPr>
        <p:txBody>
          <a:bodyPr/>
          <a:lstStyle>
            <a:lvl1pPr>
              <a:defRPr sz="11000"/>
            </a:lvl1pPr>
            <a:lvl2pPr>
              <a:defRPr sz="9100"/>
            </a:lvl2pPr>
            <a:lvl3pPr>
              <a:defRPr sz="8200"/>
            </a:lvl3pPr>
            <a:lvl4pPr>
              <a:defRPr sz="7300"/>
            </a:lvl4pPr>
            <a:lvl5pPr>
              <a:defRPr sz="7300"/>
            </a:lvl5pPr>
            <a:lvl6pPr>
              <a:defRPr sz="7300"/>
            </a:lvl6pPr>
            <a:lvl7pPr>
              <a:defRPr sz="7300"/>
            </a:lvl7pPr>
            <a:lvl8pPr>
              <a:defRPr sz="7300"/>
            </a:lvl8pPr>
            <a:lvl9pPr>
              <a:defRPr sz="7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79392" y="9581308"/>
            <a:ext cx="13382065" cy="3993033"/>
          </a:xfrm>
        </p:spPr>
        <p:txBody>
          <a:bodyPr anchor="b"/>
          <a:lstStyle>
            <a:lvl1pPr marL="0" indent="0">
              <a:buNone/>
              <a:defRPr sz="11000" b="1"/>
            </a:lvl1pPr>
            <a:lvl2pPr marL="2087256" indent="0">
              <a:buNone/>
              <a:defRPr sz="9100" b="1"/>
            </a:lvl2pPr>
            <a:lvl3pPr marL="4174516" indent="0">
              <a:buNone/>
              <a:defRPr sz="8200" b="1"/>
            </a:lvl3pPr>
            <a:lvl4pPr marL="6261772" indent="0">
              <a:buNone/>
              <a:defRPr sz="7300" b="1"/>
            </a:lvl4pPr>
            <a:lvl5pPr marL="8349028" indent="0">
              <a:buNone/>
              <a:defRPr sz="7300" b="1"/>
            </a:lvl5pPr>
            <a:lvl6pPr marL="10436284" indent="0">
              <a:buNone/>
              <a:defRPr sz="7300" b="1"/>
            </a:lvl6pPr>
            <a:lvl7pPr marL="12523545" indent="0">
              <a:buNone/>
              <a:defRPr sz="7300" b="1"/>
            </a:lvl7pPr>
            <a:lvl8pPr marL="14610801" indent="0">
              <a:buNone/>
              <a:defRPr sz="7300" b="1"/>
            </a:lvl8pPr>
            <a:lvl9pPr marL="16698057" indent="0">
              <a:buNone/>
              <a:defRPr sz="7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79392" y="13574342"/>
            <a:ext cx="13382065" cy="24661708"/>
          </a:xfrm>
        </p:spPr>
        <p:txBody>
          <a:bodyPr/>
          <a:lstStyle>
            <a:lvl1pPr>
              <a:defRPr sz="11000"/>
            </a:lvl1pPr>
            <a:lvl2pPr>
              <a:defRPr sz="9100"/>
            </a:lvl2pPr>
            <a:lvl3pPr>
              <a:defRPr sz="8200"/>
            </a:lvl3pPr>
            <a:lvl4pPr>
              <a:defRPr sz="7300"/>
            </a:lvl4pPr>
            <a:lvl5pPr>
              <a:defRPr sz="7300"/>
            </a:lvl5pPr>
            <a:lvl6pPr>
              <a:defRPr sz="7300"/>
            </a:lvl6pPr>
            <a:lvl7pPr>
              <a:defRPr sz="7300"/>
            </a:lvl7pPr>
            <a:lvl8pPr>
              <a:defRPr sz="7300"/>
            </a:lvl8pPr>
            <a:lvl9pPr>
              <a:defRPr sz="7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C225-04E8-4831-9329-585A1D3D5D8A}" type="datetimeFigureOut">
              <a:rPr lang="en-US" smtClean="0"/>
              <a:pPr/>
              <a:t>2/1/2013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A7B4-B6FE-45C0-9DD5-F72B969B8ED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C225-04E8-4831-9329-585A1D3D5D8A}" type="datetimeFigureOut">
              <a:rPr lang="en-US" smtClean="0"/>
              <a:pPr/>
              <a:t>2/1/2013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A7B4-B6FE-45C0-9DD5-F72B969B8ED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C225-04E8-4831-9329-585A1D3D5D8A}" type="datetimeFigureOut">
              <a:rPr lang="en-US" smtClean="0"/>
              <a:pPr/>
              <a:t>2/1/2013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A7B4-B6FE-45C0-9DD5-F72B969B8ED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3766" y="1704224"/>
            <a:ext cx="9960336" cy="7252860"/>
          </a:xfrm>
        </p:spPr>
        <p:txBody>
          <a:bodyPr anchor="b"/>
          <a:lstStyle>
            <a:lvl1pPr algn="l">
              <a:defRPr sz="9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36767" y="1704233"/>
            <a:ext cx="16924685" cy="36531826"/>
          </a:xfrm>
        </p:spPr>
        <p:txBody>
          <a:bodyPr/>
          <a:lstStyle>
            <a:lvl1pPr>
              <a:defRPr sz="14600"/>
            </a:lvl1pPr>
            <a:lvl2pPr>
              <a:defRPr sz="12800"/>
            </a:lvl2pPr>
            <a:lvl3pPr>
              <a:defRPr sz="11000"/>
            </a:lvl3pPr>
            <a:lvl4pPr>
              <a:defRPr sz="9100"/>
            </a:lvl4pPr>
            <a:lvl5pPr>
              <a:defRPr sz="9100"/>
            </a:lvl5pPr>
            <a:lvl6pPr>
              <a:defRPr sz="9100"/>
            </a:lvl6pPr>
            <a:lvl7pPr>
              <a:defRPr sz="9100"/>
            </a:lvl7pPr>
            <a:lvl8pPr>
              <a:defRPr sz="9100"/>
            </a:lvl8pPr>
            <a:lvl9pPr>
              <a:defRPr sz="9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13766" y="8957093"/>
            <a:ext cx="9960336" cy="29278966"/>
          </a:xfrm>
        </p:spPr>
        <p:txBody>
          <a:bodyPr/>
          <a:lstStyle>
            <a:lvl1pPr marL="0" indent="0">
              <a:buNone/>
              <a:defRPr sz="6400"/>
            </a:lvl1pPr>
            <a:lvl2pPr marL="2087256" indent="0">
              <a:buNone/>
              <a:defRPr sz="5500"/>
            </a:lvl2pPr>
            <a:lvl3pPr marL="4174516" indent="0">
              <a:buNone/>
              <a:defRPr sz="4600"/>
            </a:lvl3pPr>
            <a:lvl4pPr marL="6261772" indent="0">
              <a:buNone/>
              <a:defRPr sz="4100"/>
            </a:lvl4pPr>
            <a:lvl5pPr marL="8349028" indent="0">
              <a:buNone/>
              <a:defRPr sz="4100"/>
            </a:lvl5pPr>
            <a:lvl6pPr marL="10436284" indent="0">
              <a:buNone/>
              <a:defRPr sz="4100"/>
            </a:lvl6pPr>
            <a:lvl7pPr marL="12523545" indent="0">
              <a:buNone/>
              <a:defRPr sz="4100"/>
            </a:lvl7pPr>
            <a:lvl8pPr marL="14610801" indent="0">
              <a:buNone/>
              <a:defRPr sz="4100"/>
            </a:lvl8pPr>
            <a:lvl9pPr marL="16698057" indent="0">
              <a:buNone/>
              <a:defRPr sz="4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C225-04E8-4831-9329-585A1D3D5D8A}" type="datetimeFigureOut">
              <a:rPr lang="en-US" smtClean="0"/>
              <a:pPr/>
              <a:t>2/1/2013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A7B4-B6FE-45C0-9DD5-F72B969B8ED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34154" y="29962634"/>
            <a:ext cx="18165128" cy="3537259"/>
          </a:xfrm>
        </p:spPr>
        <p:txBody>
          <a:bodyPr anchor="b"/>
          <a:lstStyle>
            <a:lvl1pPr algn="l">
              <a:defRPr sz="9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34154" y="3824595"/>
            <a:ext cx="18165128" cy="25682258"/>
          </a:xfrm>
        </p:spPr>
        <p:txBody>
          <a:bodyPr/>
          <a:lstStyle>
            <a:lvl1pPr marL="0" indent="0">
              <a:buNone/>
              <a:defRPr sz="14600"/>
            </a:lvl1pPr>
            <a:lvl2pPr marL="2087256" indent="0">
              <a:buNone/>
              <a:defRPr sz="12800"/>
            </a:lvl2pPr>
            <a:lvl3pPr marL="4174516" indent="0">
              <a:buNone/>
              <a:defRPr sz="11000"/>
            </a:lvl3pPr>
            <a:lvl4pPr marL="6261772" indent="0">
              <a:buNone/>
              <a:defRPr sz="9100"/>
            </a:lvl4pPr>
            <a:lvl5pPr marL="8349028" indent="0">
              <a:buNone/>
              <a:defRPr sz="9100"/>
            </a:lvl5pPr>
            <a:lvl6pPr marL="10436284" indent="0">
              <a:buNone/>
              <a:defRPr sz="9100"/>
            </a:lvl6pPr>
            <a:lvl7pPr marL="12523545" indent="0">
              <a:buNone/>
              <a:defRPr sz="9100"/>
            </a:lvl7pPr>
            <a:lvl8pPr marL="14610801" indent="0">
              <a:buNone/>
              <a:defRPr sz="9100"/>
            </a:lvl8pPr>
            <a:lvl9pPr marL="16698057" indent="0">
              <a:buNone/>
              <a:defRPr sz="91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34154" y="33499893"/>
            <a:ext cx="18165128" cy="5023494"/>
          </a:xfrm>
        </p:spPr>
        <p:txBody>
          <a:bodyPr/>
          <a:lstStyle>
            <a:lvl1pPr marL="0" indent="0">
              <a:buNone/>
              <a:defRPr sz="6400"/>
            </a:lvl1pPr>
            <a:lvl2pPr marL="2087256" indent="0">
              <a:buNone/>
              <a:defRPr sz="5500"/>
            </a:lvl2pPr>
            <a:lvl3pPr marL="4174516" indent="0">
              <a:buNone/>
              <a:defRPr sz="4600"/>
            </a:lvl3pPr>
            <a:lvl4pPr marL="6261772" indent="0">
              <a:buNone/>
              <a:defRPr sz="4100"/>
            </a:lvl4pPr>
            <a:lvl5pPr marL="8349028" indent="0">
              <a:buNone/>
              <a:defRPr sz="4100"/>
            </a:lvl5pPr>
            <a:lvl6pPr marL="10436284" indent="0">
              <a:buNone/>
              <a:defRPr sz="4100"/>
            </a:lvl6pPr>
            <a:lvl7pPr marL="12523545" indent="0">
              <a:buNone/>
              <a:defRPr sz="4100"/>
            </a:lvl7pPr>
            <a:lvl8pPr marL="14610801" indent="0">
              <a:buNone/>
              <a:defRPr sz="4100"/>
            </a:lvl8pPr>
            <a:lvl9pPr marL="16698057" indent="0">
              <a:buNone/>
              <a:defRPr sz="4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C225-04E8-4831-9329-585A1D3D5D8A}" type="datetimeFigureOut">
              <a:rPr lang="en-US" smtClean="0"/>
              <a:pPr/>
              <a:t>2/1/2013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A7B4-B6FE-45C0-9DD5-F72B969B8ED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C225-04E8-4831-9329-585A1D3D5D8A}" type="datetimeFigureOut">
              <a:rPr lang="en-US" smtClean="0"/>
              <a:pPr/>
              <a:t>2/1/2013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A7B4-B6FE-45C0-9DD5-F72B969B8ED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676283" y="10700950"/>
            <a:ext cx="22548726" cy="22794985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14332" y="10700950"/>
            <a:ext cx="67157362" cy="22794985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9C225-04E8-4831-9329-585A1D3D5D8A}" type="datetimeFigureOut">
              <a:rPr lang="en-US" smtClean="0"/>
              <a:pPr/>
              <a:t>2/1/2013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9A7B4-B6FE-45C0-9DD5-F72B969B8ED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8961" y="1028332"/>
            <a:ext cx="27899440" cy="7133961"/>
          </a:xfrm>
          <a:prstGeom prst="rect">
            <a:avLst/>
          </a:prstGeom>
        </p:spPr>
        <p:txBody>
          <a:bodyPr vert="horz" lIns="417451" tIns="208726" rIns="417451" bIns="20872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3761" y="9987554"/>
            <a:ext cx="27247692" cy="28248505"/>
          </a:xfrm>
          <a:prstGeom prst="rect">
            <a:avLst/>
          </a:prstGeom>
        </p:spPr>
        <p:txBody>
          <a:bodyPr vert="horz" lIns="417451" tIns="208726" rIns="417451" bIns="20872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13761" y="39672750"/>
            <a:ext cx="7064216" cy="2278904"/>
          </a:xfrm>
          <a:prstGeom prst="rect">
            <a:avLst/>
          </a:prstGeom>
        </p:spPr>
        <p:txBody>
          <a:bodyPr vert="horz" lIns="417451" tIns="208726" rIns="417451" bIns="208726" rtlCol="0" anchor="ctr"/>
          <a:lstStyle>
            <a:lvl1pPr algn="l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9C225-04E8-4831-9329-585A1D3D5D8A}" type="datetimeFigureOut">
              <a:rPr lang="en-US" smtClean="0"/>
              <a:pPr/>
              <a:t>2/1/2013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344031" y="39672750"/>
            <a:ext cx="9587151" cy="2278904"/>
          </a:xfrm>
          <a:prstGeom prst="rect">
            <a:avLst/>
          </a:prstGeom>
        </p:spPr>
        <p:txBody>
          <a:bodyPr vert="horz" lIns="417451" tIns="208726" rIns="417451" bIns="208726" rtlCol="0" anchor="ctr"/>
          <a:lstStyle>
            <a:lvl1pPr algn="ctr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697236" y="39672750"/>
            <a:ext cx="7064216" cy="2278904"/>
          </a:xfrm>
          <a:prstGeom prst="rect">
            <a:avLst/>
          </a:prstGeom>
        </p:spPr>
        <p:txBody>
          <a:bodyPr vert="horz" lIns="417451" tIns="208726" rIns="417451" bIns="208726" rtlCol="0" anchor="ctr"/>
          <a:lstStyle>
            <a:lvl1pPr algn="r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9A7B4-B6FE-45C0-9DD5-F72B969B8ED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4174516" rtl="0" eaLnBrk="1" latinLnBrk="0" hangingPunct="1">
        <a:spcBef>
          <a:spcPct val="0"/>
        </a:spcBef>
        <a:buNone/>
        <a:defRPr sz="20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65444" indent="-1565444" algn="l" defTabSz="4174516" rtl="0" eaLnBrk="1" latinLnBrk="0" hangingPunct="1">
        <a:spcBef>
          <a:spcPct val="20000"/>
        </a:spcBef>
        <a:buFont typeface="Arial" pitchFamily="34" charset="0"/>
        <a:buChar char="•"/>
        <a:defRPr sz="14600" kern="1200">
          <a:solidFill>
            <a:schemeClr val="tx1"/>
          </a:solidFill>
          <a:latin typeface="+mn-lt"/>
          <a:ea typeface="+mn-ea"/>
          <a:cs typeface="+mn-cs"/>
        </a:defRPr>
      </a:lvl1pPr>
      <a:lvl2pPr marL="3391794" indent="-1304534" algn="l" defTabSz="4174516" rtl="0" eaLnBrk="1" latinLnBrk="0" hangingPunct="1">
        <a:spcBef>
          <a:spcPct val="20000"/>
        </a:spcBef>
        <a:buFont typeface="Arial" pitchFamily="34" charset="0"/>
        <a:buChar char="–"/>
        <a:defRPr sz="12800" kern="1200">
          <a:solidFill>
            <a:schemeClr val="tx1"/>
          </a:solidFill>
          <a:latin typeface="+mn-lt"/>
          <a:ea typeface="+mn-ea"/>
          <a:cs typeface="+mn-cs"/>
        </a:defRPr>
      </a:lvl2pPr>
      <a:lvl3pPr marL="5218144" indent="-1043628" algn="l" defTabSz="4174516" rtl="0" eaLnBrk="1" latinLnBrk="0" hangingPunct="1">
        <a:spcBef>
          <a:spcPct val="20000"/>
        </a:spcBef>
        <a:buFont typeface="Arial" pitchFamily="34" charset="0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3pPr>
      <a:lvl4pPr marL="7305400" indent="-1043628" algn="l" defTabSz="4174516" rtl="0" eaLnBrk="1" latinLnBrk="0" hangingPunct="1">
        <a:spcBef>
          <a:spcPct val="20000"/>
        </a:spcBef>
        <a:buFont typeface="Arial" pitchFamily="34" charset="0"/>
        <a:buChar char="–"/>
        <a:defRPr sz="9100" kern="1200">
          <a:solidFill>
            <a:schemeClr val="tx1"/>
          </a:solidFill>
          <a:latin typeface="+mn-lt"/>
          <a:ea typeface="+mn-ea"/>
          <a:cs typeface="+mn-cs"/>
        </a:defRPr>
      </a:lvl4pPr>
      <a:lvl5pPr marL="9392656" indent="-1043628" algn="l" defTabSz="4174516" rtl="0" eaLnBrk="1" latinLnBrk="0" hangingPunct="1">
        <a:spcBef>
          <a:spcPct val="20000"/>
        </a:spcBef>
        <a:buFont typeface="Arial" pitchFamily="34" charset="0"/>
        <a:buChar char="»"/>
        <a:defRPr sz="9100" kern="1200">
          <a:solidFill>
            <a:schemeClr val="tx1"/>
          </a:solidFill>
          <a:latin typeface="+mn-lt"/>
          <a:ea typeface="+mn-ea"/>
          <a:cs typeface="+mn-cs"/>
        </a:defRPr>
      </a:lvl5pPr>
      <a:lvl6pPr marL="11479912" indent="-1043628" algn="l" defTabSz="4174516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6pPr>
      <a:lvl7pPr marL="13567173" indent="-1043628" algn="l" defTabSz="4174516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7pPr>
      <a:lvl8pPr marL="15654429" indent="-1043628" algn="l" defTabSz="4174516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8pPr>
      <a:lvl9pPr marL="17741685" indent="-1043628" algn="l" defTabSz="4174516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174516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1pPr>
      <a:lvl2pPr marL="2087256" algn="l" defTabSz="4174516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2pPr>
      <a:lvl3pPr marL="4174516" algn="l" defTabSz="4174516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3pPr>
      <a:lvl4pPr marL="6261772" algn="l" defTabSz="4174516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349028" algn="l" defTabSz="4174516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436284" algn="l" defTabSz="4174516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523545" algn="l" defTabSz="4174516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610801" algn="l" defTabSz="4174516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6698057" algn="l" defTabSz="4174516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6455" y="15804930"/>
            <a:ext cx="13158163" cy="9868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4666593" y="883519"/>
            <a:ext cx="21031199" cy="4602884"/>
          </a:xfrm>
          <a:ln w="76200">
            <a:solidFill>
              <a:schemeClr val="accent6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US" sz="10700" b="1" dirty="0" smtClean="0"/>
              <a:t>PRCI CPS-1 Program</a:t>
            </a:r>
            <a:r>
              <a:rPr lang="en-US" sz="9600" dirty="0" smtClean="0">
                <a:solidFill>
                  <a:srgbClr val="FFFF00"/>
                </a:solidFill>
              </a:rPr>
              <a:t/>
            </a:r>
            <a:br>
              <a:rPr lang="en-US" sz="9600" dirty="0" smtClean="0">
                <a:solidFill>
                  <a:srgbClr val="FFFF00"/>
                </a:solidFill>
              </a:rPr>
            </a:br>
            <a:r>
              <a:rPr lang="en-US" sz="10700" dirty="0"/>
              <a:t>Emissions Control for Legacy Reciprocating Engines</a:t>
            </a:r>
            <a:endParaRPr lang="en-US" sz="6600" b="1" dirty="0">
              <a:solidFill>
                <a:srgbClr val="FFFF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65017" y="11666483"/>
            <a:ext cx="29177674" cy="22844463"/>
          </a:xfrm>
          <a:prstGeom prst="rect">
            <a:avLst/>
          </a:prstGeom>
          <a:noFill/>
          <a:ln w="63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9" tIns="45705" rIns="91409" bIns="45705" rtlCol="0" anchor="t" anchorCtr="0"/>
          <a:lstStyle/>
          <a:p>
            <a:endParaRPr lang="en-US" sz="690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endParaRPr lang="en-US" sz="69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1906" y="35079709"/>
            <a:ext cx="29177674" cy="6936971"/>
          </a:xfrm>
          <a:prstGeom prst="rect">
            <a:avLst/>
          </a:prstGeom>
          <a:noFill/>
          <a:ln w="63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9" tIns="45705" rIns="91409" bIns="45705" rtlCol="0" anchor="t" anchorCtr="0"/>
          <a:lstStyle/>
          <a:p>
            <a:pPr>
              <a:spcAft>
                <a:spcPts val="2400"/>
              </a:spcAft>
            </a:pPr>
            <a:r>
              <a:rPr lang="en-US" sz="69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Conclusions: </a:t>
            </a:r>
            <a:r>
              <a:rPr lang="en-US" sz="69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The work produced cost effective solutions that have</a:t>
            </a:r>
            <a:r>
              <a:rPr lang="en-US" sz="69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:</a:t>
            </a:r>
            <a:endParaRPr lang="en-US" sz="690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 marL="857250" indent="-857250">
              <a:spcAft>
                <a:spcPts val="600"/>
              </a:spcAft>
              <a:buFont typeface="Arial" pitchFamily="34" charset="0"/>
              <a:buChar char="•"/>
            </a:pPr>
            <a:r>
              <a:rPr lang="en-US" sz="69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Significantly lower capital requirements to reduce NO</a:t>
            </a:r>
            <a:r>
              <a:rPr lang="en-US" sz="6900" baseline="-250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x</a:t>
            </a:r>
            <a:r>
              <a:rPr lang="en-US" sz="69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emissions</a:t>
            </a:r>
          </a:p>
          <a:p>
            <a:pPr marL="857250" indent="-857250">
              <a:spcAft>
                <a:spcPts val="600"/>
              </a:spcAft>
              <a:buFont typeface="Arial" pitchFamily="34" charset="0"/>
              <a:buChar char="•"/>
            </a:pPr>
            <a:r>
              <a:rPr lang="en-US" sz="69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Better fuel consumption – produces less CO</a:t>
            </a:r>
            <a:r>
              <a:rPr lang="en-US" sz="6900" baseline="-250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en-US" sz="69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emissions</a:t>
            </a:r>
          </a:p>
          <a:p>
            <a:pPr marL="857250" indent="-857250">
              <a:spcAft>
                <a:spcPts val="600"/>
              </a:spcAft>
              <a:buFont typeface="Arial" pitchFamily="34" charset="0"/>
              <a:buChar char="•"/>
            </a:pPr>
            <a:r>
              <a:rPr lang="en-US" sz="69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Wider operating range</a:t>
            </a:r>
          </a:p>
          <a:p>
            <a:pPr marL="857250" indent="-857250">
              <a:spcAft>
                <a:spcPts val="600"/>
              </a:spcAft>
              <a:buFont typeface="Arial" pitchFamily="34" charset="0"/>
              <a:buChar char="•"/>
            </a:pPr>
            <a:r>
              <a:rPr lang="en-US" sz="69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Better reliability</a:t>
            </a:r>
            <a:endParaRPr lang="en-US" sz="600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endParaRPr lang="en-US" sz="69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44499" y="6745257"/>
            <a:ext cx="29177674" cy="3880702"/>
          </a:xfrm>
          <a:prstGeom prst="rect">
            <a:avLst/>
          </a:prstGeom>
          <a:noFill/>
          <a:ln w="63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9" tIns="45705" rIns="91409" bIns="45705" rtlCol="0" anchor="t" anchorCtr="0"/>
          <a:lstStyle/>
          <a:p>
            <a:r>
              <a:rPr lang="en-US" sz="69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Goals:</a:t>
            </a:r>
            <a:r>
              <a:rPr lang="en-US" sz="69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Identify cost effective modifications to older integral engines to reduce nitrous oxide (NO</a:t>
            </a:r>
            <a:r>
              <a:rPr lang="en-US" sz="6900" baseline="-250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x</a:t>
            </a:r>
            <a:r>
              <a:rPr lang="en-US" sz="69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) rather than replace the engines and validate the performance improvements to confirm continued operation.</a:t>
            </a:r>
            <a:endParaRPr lang="en-US" sz="6900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endParaRPr lang="en-US" sz="69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endParaRPr lang="en-US" sz="600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6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Key </a:t>
            </a:r>
            <a:r>
              <a:rPr lang="en-US" sz="60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outcomes:</a:t>
            </a:r>
            <a:r>
              <a:rPr lang="en-US" sz="60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6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Technologies were developed that were 1/6 to 1/3 the replacement cost of the engines.</a:t>
            </a:r>
          </a:p>
          <a:p>
            <a:pPr marL="857250" indent="-857250">
              <a:buFont typeface="Arial" pitchFamily="34" charset="0"/>
              <a:buChar char="•"/>
            </a:pPr>
            <a:r>
              <a:rPr lang="en-US" sz="6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Improved combustion stability – lower stresses on the engine</a:t>
            </a:r>
          </a:p>
          <a:p>
            <a:pPr marL="857250" indent="-857250">
              <a:buFont typeface="Arial" pitchFamily="34" charset="0"/>
              <a:buChar char="•"/>
            </a:pPr>
            <a:r>
              <a:rPr lang="en-US" sz="6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Lower fuel consumption than replacement engines</a:t>
            </a:r>
          </a:p>
          <a:p>
            <a:pPr marL="2944506" lvl="1" indent="-857250">
              <a:buFont typeface="Arial" pitchFamily="34" charset="0"/>
              <a:buChar char="•"/>
            </a:pPr>
            <a:endParaRPr lang="en-US" sz="6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US" sz="600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095343" y="21914069"/>
            <a:ext cx="16444375" cy="12333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923171" y="15545567"/>
            <a:ext cx="13431911" cy="6885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63917" y="24416923"/>
            <a:ext cx="13107238" cy="9830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813</TotalTime>
  <Words>101</Words>
  <Application>Microsoft Office PowerPoint</Application>
  <PresentationFormat>Custom</PresentationFormat>
  <Paragraphs>13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Image</vt:lpstr>
      <vt:lpstr>PRCI CPS-1 Program Emissions Control for Legacy Reciprocating Engines</vt:lpstr>
    </vt:vector>
  </TitlesOfParts>
  <Company>Applus RTD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 - Install</dc:creator>
  <cp:lastModifiedBy>Mark</cp:lastModifiedBy>
  <cp:revision>76</cp:revision>
  <dcterms:created xsi:type="dcterms:W3CDTF">2012-04-04T08:59:24Z</dcterms:created>
  <dcterms:modified xsi:type="dcterms:W3CDTF">2013-02-01T20:50:05Z</dcterms:modified>
</cp:coreProperties>
</file>