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7790" r:id="rId4"/>
  </p:sldMasterIdLst>
  <p:notesMasterIdLst>
    <p:notesMasterId r:id="rId14"/>
  </p:notesMasterIdLst>
  <p:handoutMasterIdLst>
    <p:handoutMasterId r:id="rId15"/>
  </p:handoutMasterIdLst>
  <p:sldIdLst>
    <p:sldId id="263" r:id="rId5"/>
    <p:sldId id="256" r:id="rId6"/>
    <p:sldId id="260" r:id="rId7"/>
    <p:sldId id="264" r:id="rId8"/>
    <p:sldId id="261" r:id="rId9"/>
    <p:sldId id="259" r:id="rId10"/>
    <p:sldId id="265" r:id="rId11"/>
    <p:sldId id="262" r:id="rId12"/>
    <p:sldId id="258" r:id="rId13"/>
  </p:sldIdLst>
  <p:sldSz cx="12192000" cy="6858000"/>
  <p:notesSz cx="9309100" cy="7023100"/>
  <p:defaultTextStyle>
    <a:defPPr>
      <a:defRPr lang="en-US"/>
    </a:defPPr>
    <a:lvl1pPr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1pPr>
    <a:lvl2pPr marL="457189"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2pPr>
    <a:lvl3pPr marL="914377"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3pPr>
    <a:lvl4pPr marL="1371566"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4pPr>
    <a:lvl5pPr marL="1828754" algn="l" rtl="0" fontAlgn="base">
      <a:spcBef>
        <a:spcPct val="0"/>
      </a:spcBef>
      <a:spcAft>
        <a:spcPct val="0"/>
      </a:spcAft>
      <a:defRPr sz="2000" b="1" kern="1200">
        <a:solidFill>
          <a:schemeClr val="tx2"/>
        </a:solidFill>
        <a:latin typeface="Arial Narrow" panose="020B0606020202030204" pitchFamily="34" charset="0"/>
        <a:ea typeface="+mn-ea"/>
        <a:cs typeface="Arial" panose="020B0604020202020204" pitchFamily="34" charset="0"/>
      </a:defRPr>
    </a:lvl5pPr>
    <a:lvl6pPr marL="2285943"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6pPr>
    <a:lvl7pPr marL="2743131"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7pPr>
    <a:lvl8pPr marL="3200320"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8pPr>
    <a:lvl9pPr marL="3657509" algn="l" defTabSz="914377" rtl="0" eaLnBrk="1" latinLnBrk="0" hangingPunct="1">
      <a:defRPr sz="2000" b="1" kern="1200">
        <a:solidFill>
          <a:schemeClr val="tx2"/>
        </a:solidFill>
        <a:latin typeface="Arial Narrow" panose="020B0606020202030204" pitchFamily="34" charset="0"/>
        <a:ea typeface="+mn-ea"/>
        <a:cs typeface="Arial" panose="020B0604020202020204" pitchFamily="34" charset="0"/>
      </a:defRPr>
    </a:lvl9pPr>
  </p:defaultTextStyle>
  <p:extLst>
    <p:ext uri="{521415D9-36F7-43E2-AB2F-B90AF26B5E84}">
      <p14:sectionLst xmlns:p14="http://schemas.microsoft.com/office/powerpoint/2010/main">
        <p14:section name="Instructions" id="{36224FE8-79D5-4846-97D0-2ECA46E91F89}">
          <p14:sldIdLst>
            <p14:sldId id="263"/>
          </p14:sldIdLst>
        </p14:section>
        <p14:section name="Title Slide" id="{F029CDEA-1EF1-4881-BEC0-473BC7EE1E72}">
          <p14:sldIdLst>
            <p14:sldId id="256"/>
          </p14:sldIdLst>
        </p14:section>
        <p14:section name="Status Update" id="{7D6DE4B7-10AE-4C40-AD64-F98BD5B8CADC}">
          <p14:sldIdLst>
            <p14:sldId id="260"/>
            <p14:sldId id="264"/>
          </p14:sldIdLst>
        </p14:section>
        <p14:section name="Project Final Results" id="{85A13986-C50A-4FCF-9C86-FF2A0FBA10AC}">
          <p14:sldIdLst>
            <p14:sldId id="261"/>
            <p14:sldId id="259"/>
            <p14:sldId id="265"/>
            <p14:sldId id="262"/>
          </p14:sldIdLst>
        </p14:section>
        <p14:section name="Conclusion" id="{A1FE0FDF-5180-4B27-BF01-E5083689A1FD}">
          <p14:sldIdLst>
            <p14:sldId id="258"/>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931">
          <p15:clr>
            <a:srgbClr val="A4A3A4"/>
          </p15:clr>
        </p15:guide>
        <p15:guide id="2" pos="2212">
          <p15:clr>
            <a:srgbClr val="A4A3A4"/>
          </p15:clr>
        </p15:guide>
        <p15:guide id="3" orient="horz" pos="2211">
          <p15:clr>
            <a:srgbClr val="A4A3A4"/>
          </p15:clr>
        </p15:guide>
        <p15:guide id="4" pos="2932">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atalie Tessel" initials="NT" lastIdx="5" clrIdx="0"/>
  <p:cmAuthor id="2" name="Gary Choquette" initials="GC" lastIdx="5" clrIdx="1"/>
  <p:cmAuthor id="3" name="Zoe Shall" initials="ZS" lastIdx="1"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9900"/>
    <a:srgbClr val="1F497D"/>
    <a:srgbClr val="203864"/>
    <a:srgbClr val="FFFFFF"/>
    <a:srgbClr val="034EA2"/>
    <a:srgbClr val="034EA1"/>
    <a:srgbClr val="777777"/>
    <a:srgbClr val="00B3B5"/>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CCCFBAC-E8B9-480B-AC86-144C86058117}" v="2" dt="2021-12-02T20:15:13.221"/>
    <p1510:client id="{BDA2CA59-3CFD-63DD-4309-5C1C7C687FF9}" v="48" dt="2021-12-03T19:27:17.040"/>
    <p1510:client id="{CE22DBEA-C80C-F4A3-944F-2C633EB383F4}" v="4" dt="2021-12-02T15:38:52.688"/>
    <p1510:client id="{DF320B7D-A012-407F-BD1F-06DA27D28D19}" v="5" vWet="7" dt="2021-12-03T15:47:10.472"/>
  </p1510:revLst>
</p1510:revInfo>
</file>

<file path=ppt/tableStyles.xml><?xml version="1.0" encoding="utf-8"?>
<a:tblStyleLst xmlns:a="http://schemas.openxmlformats.org/drawingml/2006/main" def="{5C22544A-7EE6-4342-B048-85BDC9FD1C3A}">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5731" autoAdjust="0"/>
  </p:normalViewPr>
  <p:slideViewPr>
    <p:cSldViewPr snapToGrid="0">
      <p:cViewPr varScale="1">
        <p:scale>
          <a:sx n="93" d="100"/>
          <a:sy n="93" d="100"/>
        </p:scale>
        <p:origin x="1794" y="7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2931"/>
        <p:guide pos="2212"/>
        <p:guide orient="horz" pos="2211"/>
        <p:guide pos="2932"/>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8696A261-DBD0-40B4-9431-0B7B6054E69C}"/>
              </a:ext>
            </a:extLst>
          </p:cNvPr>
          <p:cNvSpPr>
            <a:spLocks noGrp="1" noChangeArrowheads="1"/>
          </p:cNvSpPr>
          <p:nvPr>
            <p:ph type="hdr" sz="quarter"/>
          </p:nvPr>
        </p:nvSpPr>
        <p:spPr bwMode="auto">
          <a:xfrm>
            <a:off x="0" y="0"/>
            <a:ext cx="4031699" cy="350916"/>
          </a:xfrm>
          <a:prstGeom prst="rect">
            <a:avLst/>
          </a:prstGeom>
          <a:noFill/>
          <a:ln w="9525">
            <a:noFill/>
            <a:miter lim="800000"/>
            <a:headEnd/>
            <a:tailEnd/>
          </a:ln>
          <a:effectLst/>
        </p:spPr>
        <p:txBody>
          <a:bodyPr vert="horz" wrap="square" lIns="92026" tIns="46013" rIns="92026" bIns="46013" numCol="1" anchor="t"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7172" name="Rectangle 4">
            <a:extLst>
              <a:ext uri="{FF2B5EF4-FFF2-40B4-BE49-F238E27FC236}">
                <a16:creationId xmlns:a16="http://schemas.microsoft.com/office/drawing/2014/main" id="{30EE6DBF-4414-44A6-B348-D40364347359}"/>
              </a:ext>
            </a:extLst>
          </p:cNvPr>
          <p:cNvSpPr>
            <a:spLocks noGrp="1" noChangeArrowheads="1"/>
          </p:cNvSpPr>
          <p:nvPr>
            <p:ph type="ftr" sz="quarter" idx="2"/>
          </p:nvPr>
        </p:nvSpPr>
        <p:spPr bwMode="auto">
          <a:xfrm>
            <a:off x="0"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7173" name="Rectangle 5">
            <a:extLst>
              <a:ext uri="{FF2B5EF4-FFF2-40B4-BE49-F238E27FC236}">
                <a16:creationId xmlns:a16="http://schemas.microsoft.com/office/drawing/2014/main" id="{FDBB8415-6196-48DF-9DA9-266EE9F1DC43}"/>
              </a:ext>
            </a:extLst>
          </p:cNvPr>
          <p:cNvSpPr>
            <a:spLocks noGrp="1" noChangeArrowheads="1"/>
          </p:cNvSpPr>
          <p:nvPr>
            <p:ph type="sldNum" sz="quarter" idx="3"/>
          </p:nvPr>
        </p:nvSpPr>
        <p:spPr bwMode="auto">
          <a:xfrm>
            <a:off x="5277401"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algn="r" defTabSz="919163">
              <a:defRPr sz="1200" b="0">
                <a:solidFill>
                  <a:schemeClr val="tx1"/>
                </a:solidFill>
                <a:latin typeface="Times New Roman" panose="02020603050405020304" pitchFamily="18" charset="0"/>
              </a:defRPr>
            </a:lvl1pPr>
          </a:lstStyle>
          <a:p>
            <a:fld id="{577443D6-C119-494B-B8E4-7C57A6FD3379}" type="slidenum">
              <a:rPr lang="en-US" altLang="en-US"/>
              <a:pPr/>
              <a:t>‹#›</a:t>
            </a:fld>
            <a:endParaRPr lang="en-US" altLang="en-US"/>
          </a:p>
        </p:txBody>
      </p:sp>
    </p:spTree>
    <p:extLst>
      <p:ext uri="{BB962C8B-B14F-4D97-AF65-F5344CB8AC3E}">
        <p14:creationId xmlns:p14="http://schemas.microsoft.com/office/powerpoint/2010/main" val="322715876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D8B390BD-D4D7-40D7-A540-860D55476846}"/>
              </a:ext>
            </a:extLst>
          </p:cNvPr>
          <p:cNvSpPr>
            <a:spLocks noGrp="1" noChangeArrowheads="1"/>
          </p:cNvSpPr>
          <p:nvPr>
            <p:ph type="hdr" sz="quarter"/>
          </p:nvPr>
        </p:nvSpPr>
        <p:spPr bwMode="auto">
          <a:xfrm>
            <a:off x="0" y="0"/>
            <a:ext cx="4031699" cy="350916"/>
          </a:xfrm>
          <a:prstGeom prst="rect">
            <a:avLst/>
          </a:prstGeom>
          <a:noFill/>
          <a:ln w="9525">
            <a:noFill/>
            <a:miter lim="800000"/>
            <a:headEnd/>
            <a:tailEnd/>
          </a:ln>
          <a:effectLst/>
        </p:spPr>
        <p:txBody>
          <a:bodyPr vert="horz" wrap="square" lIns="92026" tIns="46013" rIns="92026" bIns="46013" numCol="1" anchor="t"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63491" name="Rectangle 4">
            <a:extLst>
              <a:ext uri="{FF2B5EF4-FFF2-40B4-BE49-F238E27FC236}">
                <a16:creationId xmlns:a16="http://schemas.microsoft.com/office/drawing/2014/main" id="{B87A72D2-638F-4C4D-B4BA-96CC9015E066}"/>
              </a:ext>
            </a:extLst>
          </p:cNvPr>
          <p:cNvSpPr>
            <a:spLocks noGrp="1" noRot="1" noChangeAspect="1" noChangeArrowheads="1" noTextEdit="1"/>
          </p:cNvSpPr>
          <p:nvPr>
            <p:ph type="sldImg" idx="2"/>
          </p:nvPr>
        </p:nvSpPr>
        <p:spPr bwMode="auto">
          <a:xfrm>
            <a:off x="2316163" y="528638"/>
            <a:ext cx="4678362" cy="26320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222DC1F6-06C6-4FC1-82DD-39C4ED710115}"/>
              </a:ext>
            </a:extLst>
          </p:cNvPr>
          <p:cNvSpPr>
            <a:spLocks noGrp="1" noChangeArrowheads="1"/>
          </p:cNvSpPr>
          <p:nvPr>
            <p:ph type="body" sz="quarter" idx="3"/>
          </p:nvPr>
        </p:nvSpPr>
        <p:spPr bwMode="auto">
          <a:xfrm>
            <a:off x="1241494" y="3336691"/>
            <a:ext cx="6826112" cy="3158240"/>
          </a:xfrm>
          <a:prstGeom prst="rect">
            <a:avLst/>
          </a:prstGeom>
          <a:noFill/>
          <a:ln w="9525">
            <a:noFill/>
            <a:miter lim="800000"/>
            <a:headEnd/>
            <a:tailEnd/>
          </a:ln>
          <a:effectLst/>
        </p:spPr>
        <p:txBody>
          <a:bodyPr vert="horz" wrap="square" lIns="92026" tIns="46013" rIns="92026" bIns="46013"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126" name="Rectangle 6">
            <a:extLst>
              <a:ext uri="{FF2B5EF4-FFF2-40B4-BE49-F238E27FC236}">
                <a16:creationId xmlns:a16="http://schemas.microsoft.com/office/drawing/2014/main" id="{650388F6-AD7B-493D-9FFC-3299D2E0E4E2}"/>
              </a:ext>
            </a:extLst>
          </p:cNvPr>
          <p:cNvSpPr>
            <a:spLocks noGrp="1" noChangeArrowheads="1"/>
          </p:cNvSpPr>
          <p:nvPr>
            <p:ph type="ftr" sz="quarter" idx="4"/>
          </p:nvPr>
        </p:nvSpPr>
        <p:spPr bwMode="auto">
          <a:xfrm>
            <a:off x="0"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defTabSz="920542" eaLnBrk="1" hangingPunct="1">
              <a:spcBef>
                <a:spcPct val="0"/>
              </a:spcBef>
              <a:buFontTx/>
              <a:buNone/>
              <a:defRPr sz="1200" b="0">
                <a:solidFill>
                  <a:schemeClr val="tx1"/>
                </a:solidFill>
                <a:latin typeface="Times New Roman" pitchFamily="18" charset="0"/>
                <a:cs typeface="+mn-cs"/>
              </a:defRPr>
            </a:lvl1pPr>
          </a:lstStyle>
          <a:p>
            <a:pPr>
              <a:defRPr/>
            </a:pPr>
            <a:endParaRPr lang="en-US"/>
          </a:p>
        </p:txBody>
      </p:sp>
      <p:sp>
        <p:nvSpPr>
          <p:cNvPr id="5127" name="Rectangle 7">
            <a:extLst>
              <a:ext uri="{FF2B5EF4-FFF2-40B4-BE49-F238E27FC236}">
                <a16:creationId xmlns:a16="http://schemas.microsoft.com/office/drawing/2014/main" id="{B54E6F9C-8F78-4243-8D71-9C0DC1A9C23E}"/>
              </a:ext>
            </a:extLst>
          </p:cNvPr>
          <p:cNvSpPr>
            <a:spLocks noGrp="1" noChangeArrowheads="1"/>
          </p:cNvSpPr>
          <p:nvPr>
            <p:ph type="sldNum" sz="quarter" idx="5"/>
          </p:nvPr>
        </p:nvSpPr>
        <p:spPr bwMode="auto">
          <a:xfrm>
            <a:off x="5277401" y="6672185"/>
            <a:ext cx="4031699" cy="350915"/>
          </a:xfrm>
          <a:prstGeom prst="rect">
            <a:avLst/>
          </a:prstGeom>
          <a:noFill/>
          <a:ln w="9525">
            <a:noFill/>
            <a:miter lim="800000"/>
            <a:headEnd/>
            <a:tailEnd/>
          </a:ln>
          <a:effectLst/>
        </p:spPr>
        <p:txBody>
          <a:bodyPr vert="horz" wrap="square" lIns="92026" tIns="46013" rIns="92026" bIns="46013" numCol="1" anchor="b" anchorCtr="0" compatLnSpc="1">
            <a:prstTxWarp prst="textNoShape">
              <a:avLst/>
            </a:prstTxWarp>
          </a:bodyPr>
          <a:lstStyle>
            <a:lvl1pPr algn="r" defTabSz="919163">
              <a:defRPr sz="1200" b="0">
                <a:solidFill>
                  <a:schemeClr val="tx1"/>
                </a:solidFill>
                <a:latin typeface="Times New Roman" panose="02020603050405020304" pitchFamily="18" charset="0"/>
              </a:defRPr>
            </a:lvl1pPr>
          </a:lstStyle>
          <a:p>
            <a:fld id="{34D23C46-A5FD-4973-8409-2B7F122DDC9A}" type="slidenum">
              <a:rPr lang="en-US" altLang="en-US"/>
              <a:pPr/>
              <a:t>‹#›</a:t>
            </a:fld>
            <a:endParaRPr lang="en-US" altLang="en-US"/>
          </a:p>
        </p:txBody>
      </p:sp>
    </p:spTree>
    <p:extLst>
      <p:ext uri="{BB962C8B-B14F-4D97-AF65-F5344CB8AC3E}">
        <p14:creationId xmlns:p14="http://schemas.microsoft.com/office/powerpoint/2010/main" val="147247898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Template last revised 01/31/24, AMV</a:t>
            </a:r>
          </a:p>
          <a:p>
            <a:endParaRPr lang="en-US"/>
          </a:p>
          <a:p>
            <a:r>
              <a:rPr lang="en-US" b="1"/>
              <a:t>Notes:</a:t>
            </a:r>
          </a:p>
          <a:p>
            <a:endParaRPr lang="en-US"/>
          </a:p>
          <a:p>
            <a:pPr marL="171450" indent="-171450">
              <a:buFont typeface="Arial" panose="020B0604020202020204" pitchFamily="34" charset="0"/>
              <a:buChar char="•"/>
            </a:pPr>
            <a:r>
              <a:rPr lang="en-US"/>
              <a:t>The research contractor can add their company logo onto the left side of this cover slide.</a:t>
            </a:r>
          </a:p>
          <a:p>
            <a:pPr marL="171450" indent="-171450">
              <a:buFont typeface="Arial" panose="020B0604020202020204" pitchFamily="34" charset="0"/>
              <a:buChar char="•"/>
            </a:pPr>
            <a:endParaRPr lang="en-US"/>
          </a:p>
          <a:p>
            <a:pPr marL="171450" indent="-171450">
              <a:buFont typeface="Arial" panose="020B0604020202020204" pitchFamily="34" charset="0"/>
              <a:buChar char="•"/>
            </a:pPr>
            <a:r>
              <a:rPr lang="en-US"/>
              <a:t>Anything between the square brackets ([]) inclusive should be replaced.</a:t>
            </a:r>
          </a:p>
          <a:p>
            <a:pPr marL="171450" indent="-171450">
              <a:buFont typeface="Arial" panose="020B0604020202020204" pitchFamily="34" charset="0"/>
              <a:buChar char="•"/>
            </a:pPr>
            <a:endParaRPr lang="en-US"/>
          </a:p>
          <a:p>
            <a:pPr marL="171450" indent="-171450">
              <a:buFont typeface="Arial" panose="020B0604020202020204" pitchFamily="34" charset="0"/>
              <a:buChar char="•"/>
            </a:pPr>
            <a:r>
              <a:rPr lang="en-US"/>
              <a:t>There are two sections in this presentation, one for project status updates, the other for project final results. Delete the section that isn’t applicable.</a:t>
            </a:r>
          </a:p>
          <a:p>
            <a:pPr marL="171450" indent="-171450">
              <a:buFont typeface="Arial" panose="020B0604020202020204" pitchFamily="34" charset="0"/>
              <a:buChar char="•"/>
            </a:pPr>
            <a:endParaRPr lang="en-US"/>
          </a:p>
          <a:p>
            <a:pPr marL="171450" indent="-171450">
              <a:buFont typeface="Arial" panose="020B0604020202020204" pitchFamily="34" charset="0"/>
              <a:buChar char="•"/>
            </a:pPr>
            <a:r>
              <a:rPr lang="en-US"/>
              <a:t>This template is for project status updates or for the presentation for project final results presented at PRCI technical committee (TC) meetings. It may also be used for project team updates as an option.</a:t>
            </a:r>
          </a:p>
          <a:p>
            <a:pPr marL="628650" lvl="1" indent="-171450">
              <a:buFont typeface="Arial" panose="020B0604020202020204" pitchFamily="34" charset="0"/>
              <a:buChar char="•"/>
            </a:pPr>
            <a:r>
              <a:rPr lang="en-US"/>
              <a:t>Project updates presented at PRCI technical committee meetings should focus on changes in project status since the last TC update was presented.</a:t>
            </a:r>
          </a:p>
          <a:p>
            <a:pPr marL="1085850" lvl="2" indent="-171450">
              <a:buFont typeface="Arial" panose="020B0604020202020204" pitchFamily="34" charset="0"/>
              <a:buChar char="•"/>
            </a:pPr>
            <a:r>
              <a:rPr lang="en-US"/>
              <a:t>Limit the background information that is presented at every TC meeting. More background information may be necessary if an update was not provided at the previous TC meeting. Work with the PRCI Program Manager (PM) and project team leader to verify the appropriate level of background information. </a:t>
            </a:r>
          </a:p>
          <a:p>
            <a:pPr marL="1085850" lvl="2" indent="-171450">
              <a:buFont typeface="Arial" panose="020B0604020202020204" pitchFamily="34" charset="0"/>
              <a:buChar char="•"/>
            </a:pPr>
            <a:r>
              <a:rPr lang="en-US"/>
              <a:t>PRCI posts presentations given at previous TC meetings, assume that the audience has already seen most of that information.</a:t>
            </a:r>
          </a:p>
          <a:p>
            <a:pPr marL="1085850" lvl="2" indent="-171450">
              <a:buFont typeface="Arial" panose="020B0604020202020204" pitchFamily="34" charset="0"/>
              <a:buChar char="•"/>
            </a:pPr>
            <a:r>
              <a:rPr lang="en-US"/>
              <a:t>As a general rule, status updates should be 20-30 minutes in length. Coordinate the presentation time with the PRCI PM.</a:t>
            </a:r>
          </a:p>
          <a:p>
            <a:pPr marL="1085850" lvl="2" indent="-171450">
              <a:buFont typeface="Arial" panose="020B0604020202020204" pitchFamily="34" charset="0"/>
              <a:buChar char="•"/>
            </a:pPr>
            <a:r>
              <a:rPr lang="en-US"/>
              <a:t>Unless directed otherwise by the PM, status updates should not be a working session for the project team. Any new issues raised in this review should be taken offline to be addressed at a project team meeting or via PRIME/email.</a:t>
            </a:r>
          </a:p>
          <a:p>
            <a:pPr marL="628650" lvl="1" indent="-171450">
              <a:buFont typeface="Arial" panose="020B0604020202020204" pitchFamily="34" charset="0"/>
              <a:buChar char="•"/>
            </a:pPr>
            <a:r>
              <a:rPr lang="en-US"/>
              <a:t>Project final results</a:t>
            </a:r>
          </a:p>
          <a:p>
            <a:pPr marL="1085850" lvl="2" indent="-171450">
              <a:buFont typeface="Arial" panose="020B0604020202020204" pitchFamily="34" charset="0"/>
              <a:buChar char="•"/>
            </a:pPr>
            <a:r>
              <a:rPr lang="en-US"/>
              <a:t>Project final results should include high level background information</a:t>
            </a:r>
          </a:p>
          <a:p>
            <a:pPr marL="1085850" marR="0" lvl="2"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t>As a general rule, project final results should be 30-60 minutes in length. Coordinate the presentation time with the PRCI PM.</a:t>
            </a:r>
          </a:p>
          <a:p>
            <a:endParaRPr lang="en-US"/>
          </a:p>
        </p:txBody>
      </p:sp>
      <p:sp>
        <p:nvSpPr>
          <p:cNvPr id="4" name="Slide Number Placeholder 3"/>
          <p:cNvSpPr>
            <a:spLocks noGrp="1"/>
          </p:cNvSpPr>
          <p:nvPr>
            <p:ph type="sldNum" sz="quarter" idx="10"/>
          </p:nvPr>
        </p:nvSpPr>
        <p:spPr/>
        <p:txBody>
          <a:bodyPr/>
          <a:lstStyle/>
          <a:p>
            <a:fld id="{34D23C46-A5FD-4973-8409-2B7F122DDC9A}" type="slidenum">
              <a:rPr lang="en-US" altLang="en-US" smtClean="0"/>
              <a:pPr/>
              <a:t>2</a:t>
            </a:fld>
            <a:endParaRPr lang="en-US" altLang="en-US"/>
          </a:p>
        </p:txBody>
      </p:sp>
    </p:spTree>
    <p:extLst>
      <p:ext uri="{BB962C8B-B14F-4D97-AF65-F5344CB8AC3E}">
        <p14:creationId xmlns:p14="http://schemas.microsoft.com/office/powerpoint/2010/main" val="18378687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To</a:t>
            </a:r>
            <a:r>
              <a:rPr lang="en-US" b="1" baseline="0"/>
              <a:t> indicate the status of an entry:</a:t>
            </a:r>
          </a:p>
          <a:p>
            <a:r>
              <a:rPr lang="en-US" baseline="0"/>
              <a:t>Click on the colored circle that best describes the status of an entry to select it, and then move it on top of the grey circle.</a:t>
            </a:r>
          </a:p>
          <a:p>
            <a:r>
              <a:rPr lang="en-US" baseline="0"/>
              <a:t>Delete the other two status circles.</a:t>
            </a:r>
          </a:p>
          <a:p>
            <a:r>
              <a:rPr lang="en-US" baseline="0"/>
              <a:t>Repeat for each Status entry.</a:t>
            </a:r>
          </a:p>
          <a:p>
            <a:endParaRPr lang="en-US" baseline="0"/>
          </a:p>
          <a:p>
            <a:endParaRPr lang="en-US" baseline="0"/>
          </a:p>
          <a:p>
            <a:endParaRPr lang="en-US"/>
          </a:p>
        </p:txBody>
      </p:sp>
      <p:sp>
        <p:nvSpPr>
          <p:cNvPr id="4" name="Slide Number Placeholder 3"/>
          <p:cNvSpPr>
            <a:spLocks noGrp="1"/>
          </p:cNvSpPr>
          <p:nvPr>
            <p:ph type="sldNum" sz="quarter" idx="10"/>
          </p:nvPr>
        </p:nvSpPr>
        <p:spPr/>
        <p:txBody>
          <a:bodyPr/>
          <a:lstStyle/>
          <a:p>
            <a:fld id="{34D23C46-A5FD-4973-8409-2B7F122DDC9A}" type="slidenum">
              <a:rPr lang="en-US" altLang="en-US" smtClean="0"/>
              <a:pPr/>
              <a:t>3</a:t>
            </a:fld>
            <a:endParaRPr lang="en-US" altLang="en-US"/>
          </a:p>
        </p:txBody>
      </p:sp>
    </p:spTree>
    <p:extLst>
      <p:ext uri="{BB962C8B-B14F-4D97-AF65-F5344CB8AC3E}">
        <p14:creationId xmlns:p14="http://schemas.microsoft.com/office/powerpoint/2010/main" val="2859299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Delet</a:t>
            </a:r>
            <a:r>
              <a:rPr lang="en-US" b="1" baseline="0"/>
              <a:t>e this example when appropriate to do so.</a:t>
            </a:r>
            <a:endParaRPr lang="en-US" baseline="0"/>
          </a:p>
          <a:p>
            <a:endParaRPr lang="en-US" baseline="0"/>
          </a:p>
          <a:p>
            <a:endParaRPr lang="en-US" baseline="0"/>
          </a:p>
          <a:p>
            <a:endParaRPr lang="en-US"/>
          </a:p>
        </p:txBody>
      </p:sp>
      <p:sp>
        <p:nvSpPr>
          <p:cNvPr id="4" name="Slide Number Placeholder 3"/>
          <p:cNvSpPr>
            <a:spLocks noGrp="1"/>
          </p:cNvSpPr>
          <p:nvPr>
            <p:ph type="sldNum" sz="quarter" idx="10"/>
          </p:nvPr>
        </p:nvSpPr>
        <p:spPr/>
        <p:txBody>
          <a:bodyPr/>
          <a:lstStyle/>
          <a:p>
            <a:fld id="{34D23C46-A5FD-4973-8409-2B7F122DDC9A}" type="slidenum">
              <a:rPr lang="en-US" altLang="en-US" smtClean="0"/>
              <a:pPr/>
              <a:t>4</a:t>
            </a:fld>
            <a:endParaRPr lang="en-US" altLang="en-US"/>
          </a:p>
        </p:txBody>
      </p:sp>
    </p:spTree>
    <p:extLst>
      <p:ext uri="{BB962C8B-B14F-4D97-AF65-F5344CB8AC3E}">
        <p14:creationId xmlns:p14="http://schemas.microsoft.com/office/powerpoint/2010/main" val="8575182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Can be more than one slide. Assume the audience has seen the last presentation provided in this venue (e.g., if presented at a project team meeting, the project team has seen the previous set of slides presented to the project team; if presented at a TC meeting, the TC has seen the slides presented at the last TC meeting</a:t>
            </a:r>
          </a:p>
          <a:p>
            <a:endParaRPr lang="en-US"/>
          </a:p>
          <a:p>
            <a:r>
              <a:rPr lang="en-US"/>
              <a:t>Only use if more detail is needed than presented on the overview slide</a:t>
            </a:r>
            <a:endParaRPr lang="en-US" dirty="0"/>
          </a:p>
        </p:txBody>
      </p:sp>
      <p:sp>
        <p:nvSpPr>
          <p:cNvPr id="4" name="Slide Number Placeholder 3"/>
          <p:cNvSpPr>
            <a:spLocks noGrp="1"/>
          </p:cNvSpPr>
          <p:nvPr>
            <p:ph type="sldNum" sz="quarter" idx="10"/>
          </p:nvPr>
        </p:nvSpPr>
        <p:spPr/>
        <p:txBody>
          <a:bodyPr/>
          <a:lstStyle/>
          <a:p>
            <a:fld id="{34D23C46-A5FD-4973-8409-2B7F122DDC9A}" type="slidenum">
              <a:rPr lang="en-US" altLang="en-US" smtClean="0"/>
              <a:pPr/>
              <a:t>6</a:t>
            </a:fld>
            <a:endParaRPr lang="en-US" altLang="en-US"/>
          </a:p>
        </p:txBody>
      </p:sp>
    </p:spTree>
    <p:extLst>
      <p:ext uri="{BB962C8B-B14F-4D97-AF65-F5344CB8AC3E}">
        <p14:creationId xmlns:p14="http://schemas.microsoft.com/office/powerpoint/2010/main" val="34645776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Outline how members should use this information to enhance their business. Include specific recommendations (e.g., revise operating procedures/standards, operating practices, etc.). </a:t>
            </a:r>
          </a:p>
          <a:p>
            <a:endParaRPr lang="en-US"/>
          </a:p>
          <a:p>
            <a:r>
              <a:rPr lang="en-US"/>
              <a:t>Only 1-2 slides for this information but try to hit highlights only and </a:t>
            </a:r>
            <a:r>
              <a:rPr lang="en-US" u="sng"/>
              <a:t>save detail for your spoken narrative.</a:t>
            </a:r>
            <a:endParaRPr lang="en-US" u="sng" dirty="0"/>
          </a:p>
        </p:txBody>
      </p:sp>
      <p:sp>
        <p:nvSpPr>
          <p:cNvPr id="4" name="Slide Number Placeholder 3"/>
          <p:cNvSpPr>
            <a:spLocks noGrp="1"/>
          </p:cNvSpPr>
          <p:nvPr>
            <p:ph type="sldNum" sz="quarter" idx="10"/>
          </p:nvPr>
        </p:nvSpPr>
        <p:spPr/>
        <p:txBody>
          <a:bodyPr/>
          <a:lstStyle/>
          <a:p>
            <a:fld id="{34D23C46-A5FD-4973-8409-2B7F122DDC9A}" type="slidenum">
              <a:rPr lang="en-US" altLang="en-US" smtClean="0"/>
              <a:pPr/>
              <a:t>8</a:t>
            </a:fld>
            <a:endParaRPr lang="en-US" altLang="en-US"/>
          </a:p>
        </p:txBody>
      </p:sp>
    </p:spTree>
    <p:extLst>
      <p:ext uri="{BB962C8B-B14F-4D97-AF65-F5344CB8AC3E}">
        <p14:creationId xmlns:p14="http://schemas.microsoft.com/office/powerpoint/2010/main" val="10377137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4D23C46-A5FD-4973-8409-2B7F122DDC9A}" type="slidenum">
              <a:rPr lang="en-US" altLang="en-US" smtClean="0"/>
              <a:pPr/>
              <a:t>9</a:t>
            </a:fld>
            <a:endParaRPr lang="en-US" altLang="en-US"/>
          </a:p>
        </p:txBody>
      </p:sp>
    </p:spTree>
    <p:extLst>
      <p:ext uri="{BB962C8B-B14F-4D97-AF65-F5344CB8AC3E}">
        <p14:creationId xmlns:p14="http://schemas.microsoft.com/office/powerpoint/2010/main" val="354606561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2_Title Slide 01">
    <p:spTree>
      <p:nvGrpSpPr>
        <p:cNvPr id="1" name=""/>
        <p:cNvGrpSpPr/>
        <p:nvPr/>
      </p:nvGrpSpPr>
      <p:grpSpPr>
        <a:xfrm>
          <a:off x="0" y="0"/>
          <a:ext cx="0" cy="0"/>
          <a:chOff x="0" y="0"/>
          <a:chExt cx="0" cy="0"/>
        </a:xfrm>
      </p:grpSpPr>
      <p:sp>
        <p:nvSpPr>
          <p:cNvPr id="4" name="Rectangle 15">
            <a:extLst>
              <a:ext uri="{FF2B5EF4-FFF2-40B4-BE49-F238E27FC236}">
                <a16:creationId xmlns:a16="http://schemas.microsoft.com/office/drawing/2014/main" id="{F29D1605-1364-4350-B04F-EC4094553768}"/>
              </a:ext>
            </a:extLst>
          </p:cNvPr>
          <p:cNvSpPr>
            <a:spLocks noChangeArrowheads="1"/>
          </p:cNvSpPr>
          <p:nvPr/>
        </p:nvSpPr>
        <p:spPr bwMode="auto">
          <a:xfrm>
            <a:off x="0" y="1"/>
            <a:ext cx="3105509" cy="2857500"/>
          </a:xfrm>
          <a:prstGeom prst="rect">
            <a:avLst/>
          </a:prstGeom>
          <a:solidFill>
            <a:srgbClr val="06559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sp>
        <p:nvSpPr>
          <p:cNvPr id="5" name="Rectangle 16">
            <a:extLst>
              <a:ext uri="{FF2B5EF4-FFF2-40B4-BE49-F238E27FC236}">
                <a16:creationId xmlns:a16="http://schemas.microsoft.com/office/drawing/2014/main" id="{3679DD6E-360B-40C8-A8A0-DA1E97C86D13}"/>
              </a:ext>
            </a:extLst>
          </p:cNvPr>
          <p:cNvSpPr>
            <a:spLocks noChangeArrowheads="1"/>
          </p:cNvSpPr>
          <p:nvPr/>
        </p:nvSpPr>
        <p:spPr bwMode="auto">
          <a:xfrm>
            <a:off x="0" y="2000249"/>
            <a:ext cx="3105509" cy="3513139"/>
          </a:xfrm>
          <a:prstGeom prst="rect">
            <a:avLst/>
          </a:prstGeom>
          <a:gradFill rotWithShape="0">
            <a:gsLst>
              <a:gs pos="0">
                <a:srgbClr val="065590"/>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1438" tIns="45719" rIns="91438" bIns="45719"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pic>
        <p:nvPicPr>
          <p:cNvPr id="9" name="Picture 8"/>
          <p:cNvPicPr>
            <a:picLocks noChangeAspect="1"/>
          </p:cNvPicPr>
          <p:nvPr userDrawn="1"/>
        </p:nvPicPr>
        <p:blipFill rotWithShape="1">
          <a:blip r:embed="rId2">
            <a:extLst>
              <a:ext uri="{28A0092B-C50C-407E-A947-70E740481C1C}">
                <a14:useLocalDpi xmlns:a14="http://schemas.microsoft.com/office/drawing/2010/main" val="0"/>
              </a:ext>
            </a:extLst>
          </a:blip>
          <a:srcRect l="704" t="11206" r="12459"/>
          <a:stretch/>
        </p:blipFill>
        <p:spPr>
          <a:xfrm>
            <a:off x="3006257" y="1"/>
            <a:ext cx="9185745" cy="6857999"/>
          </a:xfrm>
          <a:prstGeom prst="rect">
            <a:avLst/>
          </a:prstGeom>
          <a:ln>
            <a:noFill/>
          </a:ln>
        </p:spPr>
      </p:pic>
      <p:sp>
        <p:nvSpPr>
          <p:cNvPr id="11" name="Rectangle 10"/>
          <p:cNvSpPr/>
          <p:nvPr userDrawn="1"/>
        </p:nvSpPr>
        <p:spPr bwMode="auto">
          <a:xfrm>
            <a:off x="3006257" y="-11876"/>
            <a:ext cx="9189493" cy="6869876"/>
          </a:xfrm>
          <a:prstGeom prst="rect">
            <a:avLst/>
          </a:prstGeom>
          <a:solidFill>
            <a:srgbClr val="FFFFFF">
              <a:alpha val="69804"/>
            </a:srgbClr>
          </a:solidFill>
          <a:ln w="9525" cap="flat" cmpd="sng" algn="ctr">
            <a:noFill/>
            <a:prstDash val="solid"/>
            <a:round/>
            <a:headEnd type="none" w="med" len="med"/>
            <a:tailEnd type="none" w="med" len="med"/>
          </a:ln>
          <a:effectLst/>
        </p:spPr>
        <p:txBody>
          <a:bodyPr vert="horz" wrap="square" lIns="91438" tIns="45719" rIns="91438" bIns="45719" numCol="1" rtlCol="0" anchor="ctr" anchorCtr="0" compatLnSpc="1">
            <a:prstTxWarp prst="textNoShape">
              <a:avLst/>
            </a:prstTxWarp>
          </a:bodyPr>
          <a:lstStyle/>
          <a:p>
            <a:pPr marL="228594" indent="-228594" defTabSz="914377">
              <a:spcBef>
                <a:spcPct val="20000"/>
              </a:spcBef>
              <a:buFont typeface="Wingdings" pitchFamily="2" charset="2"/>
              <a:buChar char="§"/>
              <a:tabLst>
                <a:tab pos="1600160" algn="l"/>
              </a:tabLst>
            </a:pPr>
            <a:endParaRPr lang="en-US"/>
          </a:p>
        </p:txBody>
      </p:sp>
      <p:sp>
        <p:nvSpPr>
          <p:cNvPr id="6" name="Line 19">
            <a:extLst>
              <a:ext uri="{FF2B5EF4-FFF2-40B4-BE49-F238E27FC236}">
                <a16:creationId xmlns:a16="http://schemas.microsoft.com/office/drawing/2014/main" id="{120D5ED4-9575-4EFC-9773-1D4FD9D685DB}"/>
              </a:ext>
            </a:extLst>
          </p:cNvPr>
          <p:cNvSpPr>
            <a:spLocks noChangeShapeType="1"/>
          </p:cNvSpPr>
          <p:nvPr/>
        </p:nvSpPr>
        <p:spPr bwMode="auto">
          <a:xfrm flipH="1">
            <a:off x="3484033" y="1585913"/>
            <a:ext cx="8223251" cy="0"/>
          </a:xfrm>
          <a:prstGeom prst="line">
            <a:avLst/>
          </a:prstGeom>
          <a:noFill/>
          <a:ln w="254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wrap="none" lIns="91438" tIns="45719" rIns="91438" bIns="45719" anchor="ctr"/>
          <a:lstStyle/>
          <a:p>
            <a:endParaRPr lang="en-US" sz="2000"/>
          </a:p>
        </p:txBody>
      </p:sp>
      <p:sp>
        <p:nvSpPr>
          <p:cNvPr id="8" name="Text Box 23">
            <a:extLst>
              <a:ext uri="{FF2B5EF4-FFF2-40B4-BE49-F238E27FC236}">
                <a16:creationId xmlns:a16="http://schemas.microsoft.com/office/drawing/2014/main" id="{8614358D-3B8B-433D-B7DD-D47FF116B210}"/>
              </a:ext>
            </a:extLst>
          </p:cNvPr>
          <p:cNvSpPr txBox="1">
            <a:spLocks noChangeArrowheads="1"/>
          </p:cNvSpPr>
          <p:nvPr/>
        </p:nvSpPr>
        <p:spPr bwMode="auto">
          <a:xfrm>
            <a:off x="3365500" y="770357"/>
            <a:ext cx="81280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8" tIns="45719" rIns="91438" bIns="45719">
            <a:spAutoFit/>
          </a:bodyP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50000"/>
              </a:spcBef>
              <a:defRPr/>
            </a:pPr>
            <a:r>
              <a:rPr lang="en-US" sz="3200" i="1">
                <a:latin typeface="Arial" pitchFamily="34" charset="0"/>
                <a:cs typeface="+mn-cs"/>
              </a:rPr>
              <a:t>Pipeline Research Council International</a:t>
            </a:r>
          </a:p>
        </p:txBody>
      </p:sp>
      <p:sp>
        <p:nvSpPr>
          <p:cNvPr id="4098" name="Rectangle 2"/>
          <p:cNvSpPr>
            <a:spLocks noGrp="1" noChangeArrowheads="1"/>
          </p:cNvSpPr>
          <p:nvPr>
            <p:ph type="ctrTitle" hasCustomPrompt="1"/>
          </p:nvPr>
        </p:nvSpPr>
        <p:spPr>
          <a:xfrm>
            <a:off x="3387056" y="2503768"/>
            <a:ext cx="8318500" cy="1165933"/>
          </a:xfrm>
        </p:spPr>
        <p:txBody>
          <a:bodyPr anchor="b" anchorCtr="0"/>
          <a:lstStyle>
            <a:lvl1pPr>
              <a:lnSpc>
                <a:spcPct val="95000"/>
              </a:lnSpc>
              <a:defRPr>
                <a:solidFill>
                  <a:srgbClr val="203864"/>
                </a:solidFill>
              </a:defRPr>
            </a:lvl1pPr>
          </a:lstStyle>
          <a:p>
            <a:r>
              <a:rPr lang="en-US"/>
              <a:t>Click to edit Master [project title] style</a:t>
            </a:r>
          </a:p>
        </p:txBody>
      </p:sp>
      <p:sp>
        <p:nvSpPr>
          <p:cNvPr id="4104" name="Rectangle 8"/>
          <p:cNvSpPr>
            <a:spLocks noGrp="1" noChangeArrowheads="1"/>
          </p:cNvSpPr>
          <p:nvPr>
            <p:ph type="subTitle" sz="quarter" idx="1" hasCustomPrompt="1"/>
          </p:nvPr>
        </p:nvSpPr>
        <p:spPr>
          <a:xfrm>
            <a:off x="3399756" y="3745900"/>
            <a:ext cx="8305800" cy="609600"/>
          </a:xfrm>
        </p:spPr>
        <p:txBody>
          <a:bodyPr/>
          <a:lstStyle>
            <a:lvl1pPr marL="0" indent="0">
              <a:buFont typeface="Wingdings" pitchFamily="2" charset="2"/>
              <a:buNone/>
              <a:defRPr lang="en-US" sz="2400" b="0" i="1" smtClean="0">
                <a:solidFill>
                  <a:srgbClr val="203864"/>
                </a:solidFill>
                <a:latin typeface="+mn-lt"/>
                <a:ea typeface="+mn-ea"/>
                <a:cs typeface="+mn-cs"/>
              </a:defRPr>
            </a:lvl1pPr>
          </a:lstStyle>
          <a:p>
            <a:r>
              <a:rPr lang="en-US"/>
              <a:t>Click to edit Master [Project Status Update OR Project Final Results]</a:t>
            </a:r>
          </a:p>
        </p:txBody>
      </p:sp>
      <p:pic>
        <p:nvPicPr>
          <p:cNvPr id="10" name="Picture 9">
            <a:extLst>
              <a:ext uri="{FF2B5EF4-FFF2-40B4-BE49-F238E27FC236}">
                <a16:creationId xmlns:a16="http://schemas.microsoft.com/office/drawing/2014/main" id="{E9B29639-E57A-41B1-A32E-DAE56F139EC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50466" y="4855931"/>
            <a:ext cx="2149391" cy="1578551"/>
          </a:xfrm>
          <a:prstGeom prst="rect">
            <a:avLst/>
          </a:prstGeom>
        </p:spPr>
      </p:pic>
      <p:sp>
        <p:nvSpPr>
          <p:cNvPr id="3" name="Text Placeholder 2"/>
          <p:cNvSpPr>
            <a:spLocks noGrp="1"/>
          </p:cNvSpPr>
          <p:nvPr>
            <p:ph type="body" sz="quarter" idx="10" hasCustomPrompt="1"/>
          </p:nvPr>
        </p:nvSpPr>
        <p:spPr>
          <a:xfrm>
            <a:off x="6493476" y="5303545"/>
            <a:ext cx="5212080" cy="320040"/>
          </a:xfrm>
        </p:spPr>
        <p:txBody>
          <a:bodyPr anchor="ctr" anchorCtr="0"/>
          <a:lstStyle>
            <a:lvl1pPr marL="0" indent="0" algn="r" rtl="0" eaLnBrk="0" fontAlgn="base" hangingPunct="0">
              <a:lnSpc>
                <a:spcPct val="95000"/>
              </a:lnSpc>
              <a:spcBef>
                <a:spcPct val="0"/>
              </a:spcBef>
              <a:spcAft>
                <a:spcPct val="0"/>
              </a:spcAft>
              <a:buNone/>
              <a:defRPr lang="en-US" sz="2000" b="0" i="1" kern="0" smtClean="0">
                <a:solidFill>
                  <a:srgbClr val="203864"/>
                </a:solidFill>
                <a:latin typeface="+mj-lt"/>
                <a:ea typeface="+mj-ea"/>
                <a:cs typeface="+mj-cs"/>
              </a:defRPr>
            </a:lvl1pPr>
          </a:lstStyle>
          <a:p>
            <a:pPr lvl="0"/>
            <a:r>
              <a:rPr lang="en-US"/>
              <a:t>Click to edit [</a:t>
            </a:r>
            <a:r>
              <a:rPr lang="en-US" sz="2000" b="0" i="1" kern="0"/>
              <a:t>Title, Affiliation]</a:t>
            </a:r>
            <a:endParaRPr lang="en-US"/>
          </a:p>
        </p:txBody>
      </p:sp>
      <p:sp>
        <p:nvSpPr>
          <p:cNvPr id="15" name="Text Placeholder 2"/>
          <p:cNvSpPr>
            <a:spLocks noGrp="1"/>
          </p:cNvSpPr>
          <p:nvPr>
            <p:ph type="body" sz="quarter" idx="11" hasCustomPrompt="1"/>
          </p:nvPr>
        </p:nvSpPr>
        <p:spPr>
          <a:xfrm>
            <a:off x="6493476" y="5785761"/>
            <a:ext cx="5212080" cy="320040"/>
          </a:xfrm>
        </p:spPr>
        <p:txBody>
          <a:bodyPr anchor="ctr" anchorCtr="0"/>
          <a:lstStyle>
            <a:lvl1pPr marL="0" indent="0" algn="r" rtl="0" eaLnBrk="0" fontAlgn="base" hangingPunct="0">
              <a:lnSpc>
                <a:spcPct val="95000"/>
              </a:lnSpc>
              <a:spcBef>
                <a:spcPct val="0"/>
              </a:spcBef>
              <a:spcAft>
                <a:spcPct val="0"/>
              </a:spcAft>
              <a:buNone/>
              <a:defRPr lang="en-US" sz="2000" b="0" kern="0" smtClean="0">
                <a:solidFill>
                  <a:srgbClr val="203864"/>
                </a:solidFill>
                <a:latin typeface="+mj-lt"/>
                <a:ea typeface="+mj-ea"/>
                <a:cs typeface="+mj-cs"/>
              </a:defRPr>
            </a:lvl1pPr>
          </a:lstStyle>
          <a:p>
            <a:pPr lvl="0"/>
            <a:r>
              <a:rPr lang="en-US"/>
              <a:t>Click to edit [</a:t>
            </a:r>
            <a:r>
              <a:rPr lang="en-US" sz="2000" b="0" kern="0"/>
              <a:t>Location]</a:t>
            </a:r>
            <a:endParaRPr lang="en-US"/>
          </a:p>
        </p:txBody>
      </p:sp>
      <p:sp>
        <p:nvSpPr>
          <p:cNvPr id="16" name="Text Placeholder 2"/>
          <p:cNvSpPr>
            <a:spLocks noGrp="1"/>
          </p:cNvSpPr>
          <p:nvPr>
            <p:ph type="body" sz="quarter" idx="12" hasCustomPrompt="1"/>
          </p:nvPr>
        </p:nvSpPr>
        <p:spPr>
          <a:xfrm>
            <a:off x="6493476" y="6099862"/>
            <a:ext cx="5212080" cy="320040"/>
          </a:xfrm>
        </p:spPr>
        <p:txBody>
          <a:bodyPr anchor="ctr" anchorCtr="0"/>
          <a:lstStyle>
            <a:lvl1pPr marL="0" indent="0" algn="r" rtl="0" eaLnBrk="0" fontAlgn="base" hangingPunct="0">
              <a:lnSpc>
                <a:spcPct val="95000"/>
              </a:lnSpc>
              <a:spcBef>
                <a:spcPct val="0"/>
              </a:spcBef>
              <a:spcAft>
                <a:spcPct val="0"/>
              </a:spcAft>
              <a:buNone/>
              <a:defRPr lang="en-US" sz="2000" b="0" kern="0" smtClean="0">
                <a:solidFill>
                  <a:srgbClr val="203864"/>
                </a:solidFill>
                <a:latin typeface="+mj-lt"/>
                <a:ea typeface="+mj-ea"/>
                <a:cs typeface="+mj-cs"/>
              </a:defRPr>
            </a:lvl1pPr>
          </a:lstStyle>
          <a:p>
            <a:pPr lvl="0"/>
            <a:r>
              <a:rPr lang="en-US"/>
              <a:t>Click to edit [</a:t>
            </a:r>
            <a:r>
              <a:rPr lang="en-US" sz="2000" b="0" kern="0"/>
              <a:t>Date]</a:t>
            </a:r>
            <a:endParaRPr lang="en-US"/>
          </a:p>
        </p:txBody>
      </p:sp>
      <p:sp>
        <p:nvSpPr>
          <p:cNvPr id="17" name="Text Placeholder 2"/>
          <p:cNvSpPr>
            <a:spLocks noGrp="1"/>
          </p:cNvSpPr>
          <p:nvPr>
            <p:ph type="body" sz="quarter" idx="13" hasCustomPrompt="1"/>
          </p:nvPr>
        </p:nvSpPr>
        <p:spPr>
          <a:xfrm>
            <a:off x="6493476" y="4959253"/>
            <a:ext cx="5212080" cy="320040"/>
          </a:xfrm>
        </p:spPr>
        <p:txBody>
          <a:bodyPr anchor="ctr" anchorCtr="0"/>
          <a:lstStyle>
            <a:lvl1pPr marL="0" marR="0" indent="0" algn="r" defTabSz="914400" rtl="0" eaLnBrk="0" fontAlgn="base" latinLnBrk="0" hangingPunct="0">
              <a:lnSpc>
                <a:spcPct val="95000"/>
              </a:lnSpc>
              <a:spcBef>
                <a:spcPct val="0"/>
              </a:spcBef>
              <a:spcAft>
                <a:spcPct val="0"/>
              </a:spcAft>
              <a:buClrTx/>
              <a:buSzTx/>
              <a:buFont typeface="Arial" panose="020B0604020202020204" pitchFamily="34" charset="0"/>
              <a:buNone/>
              <a:tabLst>
                <a:tab pos="1600160" algn="l"/>
              </a:tabLst>
              <a:defRPr lang="en-US" sz="2000" b="1" kern="0" smtClean="0">
                <a:solidFill>
                  <a:srgbClr val="203864"/>
                </a:solidFill>
                <a:latin typeface="+mj-lt"/>
                <a:ea typeface="+mj-ea"/>
                <a:cs typeface="+mj-cs"/>
              </a:defRPr>
            </a:lvl1pPr>
          </a:lstStyle>
          <a:p>
            <a:pPr lvl="0"/>
            <a:r>
              <a:rPr lang="en-US"/>
              <a:t>Click to edit [</a:t>
            </a:r>
            <a:r>
              <a:rPr lang="en-US" sz="2000" kern="0"/>
              <a:t>Presenter name]</a:t>
            </a:r>
            <a:endParaRPr lang="en-US"/>
          </a:p>
        </p:txBody>
      </p:sp>
      <p:sp>
        <p:nvSpPr>
          <p:cNvPr id="12" name="Text Placeholder 11"/>
          <p:cNvSpPr>
            <a:spLocks noGrp="1"/>
          </p:cNvSpPr>
          <p:nvPr>
            <p:ph type="body" sz="quarter" idx="15" hasCustomPrompt="1"/>
          </p:nvPr>
        </p:nvSpPr>
        <p:spPr>
          <a:xfrm>
            <a:off x="3365500" y="1713407"/>
            <a:ext cx="8340056" cy="476260"/>
          </a:xfrm>
        </p:spPr>
        <p:txBody>
          <a:bodyPr/>
          <a:lstStyle>
            <a:lvl1pPr marL="0" indent="0" algn="l" rtl="0" eaLnBrk="1" fontAlgn="base" hangingPunct="1">
              <a:spcBef>
                <a:spcPct val="20000"/>
              </a:spcBef>
              <a:spcAft>
                <a:spcPct val="0"/>
              </a:spcAft>
              <a:buFont typeface="Wingdings" pitchFamily="2" charset="2"/>
              <a:buNone/>
              <a:tabLst>
                <a:tab pos="1600160" algn="l"/>
              </a:tabLst>
              <a:defRPr lang="en-US" sz="2400" b="0" i="0" smtClean="0">
                <a:solidFill>
                  <a:srgbClr val="203864"/>
                </a:solidFill>
                <a:latin typeface="+mn-lt"/>
                <a:ea typeface="+mn-ea"/>
                <a:cs typeface="+mn-cs"/>
              </a:defRPr>
            </a:lvl1pPr>
            <a:lvl2pPr marL="455612" indent="0">
              <a:buNone/>
              <a:defRPr/>
            </a:lvl2pPr>
          </a:lstStyle>
          <a:p>
            <a:r>
              <a:rPr lang="en-US" dirty="0"/>
              <a:t>Click to edit </a:t>
            </a:r>
            <a:r>
              <a:rPr lang="en-US"/>
              <a:t>Master [Ballot code, contract number]</a:t>
            </a:r>
            <a:endParaRPr lang="en-US" dirty="0"/>
          </a:p>
        </p:txBody>
      </p:sp>
    </p:spTree>
    <p:extLst>
      <p:ext uri="{BB962C8B-B14F-4D97-AF65-F5344CB8AC3E}">
        <p14:creationId xmlns:p14="http://schemas.microsoft.com/office/powerpoint/2010/main" val="38918362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Single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a:defRPr>
                <a:solidFill>
                  <a:srgbClr val="203864"/>
                </a:solidFill>
              </a:defRPr>
            </a:lvl1pPr>
            <a:lvl2pPr>
              <a:defRPr>
                <a:solidFill>
                  <a:srgbClr val="203864"/>
                </a:solidFill>
              </a:defRPr>
            </a:lvl2pPr>
            <a:lvl3pPr>
              <a:defRPr>
                <a:solidFill>
                  <a:srgbClr val="203864"/>
                </a:solidFill>
              </a:defRPr>
            </a:lvl3pPr>
            <a:lvl4pPr>
              <a:defRPr>
                <a:solidFill>
                  <a:srgbClr val="203864"/>
                </a:solidFill>
              </a:defRPr>
            </a:lvl4pPr>
            <a:lvl5pPr>
              <a:defRPr>
                <a:solidFill>
                  <a:srgbClr val="203864"/>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44099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535" y="1498600"/>
            <a:ext cx="5187951" cy="4902200"/>
          </a:xfrm>
        </p:spPr>
        <p:txBody>
          <a:bodyPr/>
          <a:lstStyle>
            <a:lvl1pPr>
              <a:defRPr sz="2400">
                <a:solidFill>
                  <a:srgbClr val="203864"/>
                </a:solidFill>
              </a:defRPr>
            </a:lvl1pPr>
            <a:lvl2pPr>
              <a:defRPr sz="2000">
                <a:solidFill>
                  <a:srgbClr val="203864"/>
                </a:solidFill>
              </a:defRPr>
            </a:lvl2pPr>
            <a:lvl3pPr>
              <a:defRPr sz="1800">
                <a:solidFill>
                  <a:srgbClr val="203864"/>
                </a:solidFill>
              </a:defRPr>
            </a:lvl3pPr>
            <a:lvl4pPr>
              <a:defRPr sz="1800">
                <a:solidFill>
                  <a:srgbClr val="203864"/>
                </a:solidFill>
              </a:defRPr>
            </a:lvl4pPr>
            <a:lvl5pPr>
              <a:defRPr sz="1800">
                <a:solidFill>
                  <a:srgbClr val="203864"/>
                </a:solidFill>
              </a:defRPr>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71684" y="1498600"/>
            <a:ext cx="5187949" cy="4902200"/>
          </a:xfrm>
        </p:spPr>
        <p:txBody>
          <a:bodyPr/>
          <a:lstStyle>
            <a:lvl1pPr>
              <a:defRPr sz="2400">
                <a:solidFill>
                  <a:srgbClr val="203864"/>
                </a:solidFill>
              </a:defRPr>
            </a:lvl1pPr>
            <a:lvl2pPr>
              <a:defRPr sz="2000">
                <a:solidFill>
                  <a:srgbClr val="203864"/>
                </a:solidFill>
              </a:defRPr>
            </a:lvl2pPr>
            <a:lvl3pPr>
              <a:defRPr sz="1800">
                <a:solidFill>
                  <a:srgbClr val="203864"/>
                </a:solidFill>
              </a:defRPr>
            </a:lvl3pPr>
            <a:lvl4pPr>
              <a:defRPr sz="1800">
                <a:solidFill>
                  <a:srgbClr val="203864"/>
                </a:solidFill>
              </a:defRPr>
            </a:lvl4pPr>
            <a:lvl5pPr>
              <a:defRPr sz="1800">
                <a:solidFill>
                  <a:srgbClr val="203864"/>
                </a:solidFill>
              </a:defRPr>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083924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No Content">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659962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bl" preserve="1">
  <p:cSld name="Table">
    <p:spTree>
      <p:nvGrpSpPr>
        <p:cNvPr id="1" name=""/>
        <p:cNvGrpSpPr/>
        <p:nvPr/>
      </p:nvGrpSpPr>
      <p:grpSpPr>
        <a:xfrm>
          <a:off x="0" y="0"/>
          <a:ext cx="0" cy="0"/>
          <a:chOff x="0" y="0"/>
          <a:chExt cx="0" cy="0"/>
        </a:xfrm>
      </p:grpSpPr>
      <p:sp>
        <p:nvSpPr>
          <p:cNvPr id="2" name="Title 1"/>
          <p:cNvSpPr>
            <a:spLocks noGrp="1"/>
          </p:cNvSpPr>
          <p:nvPr>
            <p:ph type="title"/>
          </p:nvPr>
        </p:nvSpPr>
        <p:spPr>
          <a:xfrm>
            <a:off x="2108200" y="620713"/>
            <a:ext cx="9857317" cy="609600"/>
          </a:xfrm>
        </p:spPr>
        <p:txBody>
          <a:bodyPr/>
          <a:lstStyle/>
          <a:p>
            <a:r>
              <a:rPr lang="en-US"/>
              <a:t>Click to edit Master title style</a:t>
            </a:r>
          </a:p>
        </p:txBody>
      </p:sp>
      <p:sp>
        <p:nvSpPr>
          <p:cNvPr id="3" name="Table Placeholder 2"/>
          <p:cNvSpPr>
            <a:spLocks noGrp="1"/>
          </p:cNvSpPr>
          <p:nvPr>
            <p:ph type="tbl" idx="1"/>
          </p:nvPr>
        </p:nvSpPr>
        <p:spPr>
          <a:xfrm>
            <a:off x="880535" y="1498600"/>
            <a:ext cx="10579100" cy="4902200"/>
          </a:xfrm>
        </p:spPr>
        <p:txBody>
          <a:bodyPr/>
          <a:lstStyle>
            <a:lvl1pPr>
              <a:defRPr>
                <a:solidFill>
                  <a:srgbClr val="203864"/>
                </a:solidFill>
              </a:defRPr>
            </a:lvl1pPr>
          </a:lstStyle>
          <a:p>
            <a:pPr lvl="0"/>
            <a:r>
              <a:rPr lang="en-US" noProof="0"/>
              <a:t>Click icon to add table</a:t>
            </a:r>
          </a:p>
        </p:txBody>
      </p:sp>
    </p:spTree>
    <p:extLst>
      <p:ext uri="{BB962C8B-B14F-4D97-AF65-F5344CB8AC3E}">
        <p14:creationId xmlns:p14="http://schemas.microsoft.com/office/powerpoint/2010/main" val="2474039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Section Titl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C4CBDFA-2F95-4773-A7B6-D0A800333DD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721112" y="2036838"/>
            <a:ext cx="2933765" cy="2784324"/>
          </a:xfrm>
          <a:prstGeom prst="rect">
            <a:avLst/>
          </a:prstGeom>
        </p:spPr>
      </p:pic>
      <p:cxnSp>
        <p:nvCxnSpPr>
          <p:cNvPr id="4" name="Straight Connector 3">
            <a:extLst>
              <a:ext uri="{FF2B5EF4-FFF2-40B4-BE49-F238E27FC236}">
                <a16:creationId xmlns:a16="http://schemas.microsoft.com/office/drawing/2014/main" id="{5CF7B4C9-3746-499F-8C35-3E7C48C31E07}"/>
              </a:ext>
            </a:extLst>
          </p:cNvPr>
          <p:cNvCxnSpPr/>
          <p:nvPr userDrawn="1"/>
        </p:nvCxnSpPr>
        <p:spPr bwMode="auto">
          <a:xfrm>
            <a:off x="6096000" y="822960"/>
            <a:ext cx="0" cy="5212080"/>
          </a:xfrm>
          <a:prstGeom prst="line">
            <a:avLst/>
          </a:prstGeom>
          <a:ln>
            <a:solidFill>
              <a:srgbClr val="203864"/>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9" name="Rectangle 2"/>
          <p:cNvSpPr>
            <a:spLocks noGrp="1" noChangeArrowheads="1"/>
          </p:cNvSpPr>
          <p:nvPr>
            <p:ph type="ctrTitle"/>
          </p:nvPr>
        </p:nvSpPr>
        <p:spPr>
          <a:xfrm>
            <a:off x="6326434" y="2274839"/>
            <a:ext cx="4943249" cy="2308322"/>
          </a:xfrm>
          <a:noFill/>
        </p:spPr>
        <p:txBody>
          <a:bodyPr wrap="square" lIns="91438" tIns="45719" rIns="91438" bIns="45719" rtlCol="0">
            <a:spAutoFit/>
          </a:bodyPr>
          <a:lstStyle>
            <a:lvl1pPr>
              <a:defRPr lang="en-US" sz="4800" kern="1200">
                <a:solidFill>
                  <a:srgbClr val="1F497D"/>
                </a:solidFill>
                <a:latin typeface="Arial" panose="020B0604020202020204" pitchFamily="34" charset="0"/>
                <a:ea typeface="+mn-ea"/>
                <a:cs typeface="Arial" panose="020B0604020202020204" pitchFamily="34" charset="0"/>
              </a:defRPr>
            </a:lvl1pPr>
          </a:lstStyle>
          <a:p>
            <a:pPr lvl="0"/>
            <a:r>
              <a:rPr lang="en-US"/>
              <a:t>Click to edit Master title style</a:t>
            </a:r>
          </a:p>
        </p:txBody>
      </p:sp>
    </p:spTree>
    <p:extLst>
      <p:ext uri="{BB962C8B-B14F-4D97-AF65-F5344CB8AC3E}">
        <p14:creationId xmlns:p14="http://schemas.microsoft.com/office/powerpoint/2010/main" val="19999779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09600" y="1535113"/>
            <a:ext cx="5386917" cy="639763"/>
          </a:xfrm>
        </p:spPr>
        <p:txBody>
          <a:bodyPr anchor="b"/>
          <a:lstStyle>
            <a:lvl1pPr marL="0" indent="0">
              <a:buNone/>
              <a:defRPr sz="2400" b="1"/>
            </a:lvl1pPr>
            <a:lvl2pPr marL="457189" indent="0">
              <a:buNone/>
              <a:defRPr sz="2000" b="1"/>
            </a:lvl2pPr>
            <a:lvl3pPr marL="914377" indent="0">
              <a:buNone/>
              <a:defRPr sz="19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9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3"/>
            <a:ext cx="5389033" cy="639763"/>
          </a:xfrm>
        </p:spPr>
        <p:txBody>
          <a:bodyPr anchor="b"/>
          <a:lstStyle>
            <a:lvl1pPr marL="0" indent="0">
              <a:buNone/>
              <a:defRPr sz="2400" b="1"/>
            </a:lvl1pPr>
            <a:lvl2pPr marL="457189" indent="0">
              <a:buNone/>
              <a:defRPr sz="2000" b="1"/>
            </a:lvl2pPr>
            <a:lvl3pPr marL="914377" indent="0">
              <a:buNone/>
              <a:defRPr sz="19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2400"/>
            </a:lvl1pPr>
            <a:lvl2pPr>
              <a:defRPr sz="2000"/>
            </a:lvl2pPr>
            <a:lvl3pPr>
              <a:defRPr sz="19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itle 8"/>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04239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llout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4766733" y="1484303"/>
            <a:ext cx="6815667" cy="4877105"/>
          </a:xfrm>
        </p:spPr>
        <p:txBody>
          <a:bodyPr/>
          <a:lstStyle>
            <a:lvl1pPr marL="228594" indent="-228594">
              <a:buFont typeface="Arial" panose="020B0604020202020204" pitchFamily="34" charset="0"/>
              <a:buChar char="•"/>
              <a:defRPr sz="2800">
                <a:solidFill>
                  <a:srgbClr val="203864"/>
                </a:solidFill>
              </a:defRPr>
            </a:lvl1pPr>
            <a:lvl2pPr marL="628635" indent="-171446">
              <a:buFont typeface="Arial" panose="020B0604020202020204" pitchFamily="34" charset="0"/>
              <a:buChar char="•"/>
              <a:defRPr sz="2400">
                <a:solidFill>
                  <a:srgbClr val="203864"/>
                </a:solidFill>
              </a:defRPr>
            </a:lvl2pPr>
            <a:lvl3pPr>
              <a:defRPr sz="2000">
                <a:solidFill>
                  <a:srgbClr val="203864"/>
                </a:solidFill>
              </a:defRPr>
            </a:lvl3pPr>
            <a:lvl4pPr>
              <a:defRPr sz="1800">
                <a:solidFill>
                  <a:srgbClr val="203864"/>
                </a:solidFill>
              </a:defRPr>
            </a:lvl4pPr>
            <a:lvl5pPr>
              <a:defRPr sz="1800">
                <a:solidFill>
                  <a:srgbClr val="203864"/>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2456352"/>
            <a:ext cx="4011084" cy="3908827"/>
          </a:xfrm>
        </p:spPr>
        <p:txBody>
          <a:bodyPr/>
          <a:lstStyle>
            <a:lvl1pPr marL="0" indent="0">
              <a:buNone/>
              <a:defRPr sz="1500">
                <a:solidFill>
                  <a:srgbClr val="203864"/>
                </a:solidFill>
              </a:defRPr>
            </a:lvl1pPr>
            <a:lvl2pPr marL="457189" indent="0">
              <a:buNone/>
              <a:defRPr sz="1200"/>
            </a:lvl2pPr>
            <a:lvl3pPr marL="914377" indent="0">
              <a:buNone/>
              <a:defRPr sz="11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7" name="Title 6"/>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0792256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Picture">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000" b="1">
                <a:solidFill>
                  <a:srgbClr val="203864"/>
                </a:solidFill>
              </a:defRPr>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solidFill>
                  <a:srgbClr val="203864"/>
                </a:solidFill>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3"/>
          </a:xfrm>
        </p:spPr>
        <p:txBody>
          <a:bodyPr/>
          <a:lstStyle>
            <a:lvl1pPr marL="0" indent="0">
              <a:buNone/>
              <a:defRPr sz="1500">
                <a:solidFill>
                  <a:srgbClr val="203864"/>
                </a:solidFill>
              </a:defRPr>
            </a:lvl1pPr>
            <a:lvl2pPr marL="457189" indent="0">
              <a:buNone/>
              <a:defRPr sz="1200"/>
            </a:lvl2pPr>
            <a:lvl3pPr marL="914377" indent="0">
              <a:buNone/>
              <a:defRPr sz="11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pic>
        <p:nvPicPr>
          <p:cNvPr id="5" name="Picture 4">
            <a:extLst>
              <a:ext uri="{FF2B5EF4-FFF2-40B4-BE49-F238E27FC236}">
                <a16:creationId xmlns:a16="http://schemas.microsoft.com/office/drawing/2014/main" id="{B1F4F757-5884-4FB7-8AEA-AE45AB0FC5A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06368" y="169026"/>
            <a:ext cx="1203688" cy="884919"/>
          </a:xfrm>
          <a:prstGeom prst="rect">
            <a:avLst/>
          </a:prstGeom>
        </p:spPr>
      </p:pic>
      <p:sp>
        <p:nvSpPr>
          <p:cNvPr id="6" name="Rectangle 14">
            <a:extLst>
              <a:ext uri="{FF2B5EF4-FFF2-40B4-BE49-F238E27FC236}">
                <a16:creationId xmlns:a16="http://schemas.microsoft.com/office/drawing/2014/main" id="{A1320F58-35A1-436E-8731-5EAE07B9996A}"/>
              </a:ext>
            </a:extLst>
          </p:cNvPr>
          <p:cNvSpPr>
            <a:spLocks noChangeArrowheads="1"/>
          </p:cNvSpPr>
          <p:nvPr userDrawn="1"/>
        </p:nvSpPr>
        <p:spPr bwMode="auto">
          <a:xfrm>
            <a:off x="2087035" y="165100"/>
            <a:ext cx="10088033" cy="304800"/>
          </a:xfrm>
          <a:prstGeom prst="rect">
            <a:avLst/>
          </a:prstGeom>
          <a:gradFill flip="none" rotWithShape="1">
            <a:gsLst>
              <a:gs pos="21000">
                <a:srgbClr val="034EA2">
                  <a:shade val="67500"/>
                  <a:satMod val="115000"/>
                </a:srgbClr>
              </a:gs>
              <a:gs pos="64162">
                <a:srgbClr val="1ABBBD"/>
              </a:gs>
              <a:gs pos="92000">
                <a:schemeClr val="bg1"/>
              </a:gs>
            </a:gsLst>
            <a:lin ang="10800000" scaled="1"/>
            <a:tileRect/>
          </a:gradFill>
          <a:ln>
            <a:noFill/>
          </a:ln>
        </p:spPr>
        <p:txBody>
          <a:bodyPr wrap="none" lIns="91438" tIns="45719" rIns="91438" bIns="45719"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solidFill>
                <a:srgbClr val="203864"/>
              </a:solidFill>
              <a:cs typeface="+mn-cs"/>
            </a:endParaRPr>
          </a:p>
        </p:txBody>
      </p:sp>
      <p:sp>
        <p:nvSpPr>
          <p:cNvPr id="7" name="Rectangle 23">
            <a:extLst>
              <a:ext uri="{FF2B5EF4-FFF2-40B4-BE49-F238E27FC236}">
                <a16:creationId xmlns:a16="http://schemas.microsoft.com/office/drawing/2014/main" id="{7BBC4ED0-ACC1-401A-AA08-82C0FBC8C63F}"/>
              </a:ext>
            </a:extLst>
          </p:cNvPr>
          <p:cNvSpPr>
            <a:spLocks noChangeArrowheads="1"/>
          </p:cNvSpPr>
          <p:nvPr userDrawn="1"/>
        </p:nvSpPr>
        <p:spPr bwMode="auto">
          <a:xfrm>
            <a:off x="10778206" y="210368"/>
            <a:ext cx="1207959" cy="223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500" b="1">
                <a:solidFill>
                  <a:schemeClr val="bg1"/>
                </a:solidFill>
                <a:latin typeface="+mn-lt"/>
                <a:cs typeface="+mn-cs"/>
              </a:rPr>
              <a:t>www.prci.org</a:t>
            </a:r>
          </a:p>
        </p:txBody>
      </p:sp>
      <p:sp>
        <p:nvSpPr>
          <p:cNvPr id="8" name="TextBox 7"/>
          <p:cNvSpPr txBox="1"/>
          <p:nvPr userDrawn="1"/>
        </p:nvSpPr>
        <p:spPr>
          <a:xfrm>
            <a:off x="9546840" y="6627168"/>
            <a:ext cx="2652504" cy="230832"/>
          </a:xfrm>
          <a:prstGeom prst="rect">
            <a:avLst/>
          </a:prstGeom>
          <a:noFill/>
        </p:spPr>
        <p:txBody>
          <a:bodyPr wrap="square" rtlCol="0" anchor="b" anchorCtr="0">
            <a:spAutoFit/>
          </a:bodyPr>
          <a:lstStyle/>
          <a:p>
            <a:pPr algn="r"/>
            <a:r>
              <a:rPr lang="en-US" sz="900" b="0">
                <a:solidFill>
                  <a:schemeClr val="bg1">
                    <a:lumMod val="75000"/>
                  </a:schemeClr>
                </a:solidFill>
                <a:latin typeface="Arial" panose="020B0604020202020204" pitchFamily="34" charset="0"/>
                <a:cs typeface="Arial" panose="020B0604020202020204" pitchFamily="34" charset="0"/>
              </a:rPr>
              <a:t>©</a:t>
            </a:r>
            <a:r>
              <a:rPr lang="en-US" sz="900" b="0" baseline="0">
                <a:solidFill>
                  <a:schemeClr val="bg1">
                    <a:lumMod val="75000"/>
                  </a:schemeClr>
                </a:solidFill>
                <a:latin typeface="Arial" panose="020B0604020202020204" pitchFamily="34" charset="0"/>
                <a:cs typeface="Arial" panose="020B0604020202020204" pitchFamily="34" charset="0"/>
              </a:rPr>
              <a:t> 2024, Pipeline Research Council International</a:t>
            </a:r>
            <a:endParaRPr lang="en-US" sz="900" b="0">
              <a:solidFill>
                <a:schemeClr val="bg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297366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
        <p:nvSpPr>
          <p:cNvPr id="2" name="TextBox 1"/>
          <p:cNvSpPr txBox="1"/>
          <p:nvPr userDrawn="1"/>
        </p:nvSpPr>
        <p:spPr>
          <a:xfrm>
            <a:off x="9546840" y="6627168"/>
            <a:ext cx="2652504" cy="230832"/>
          </a:xfrm>
          <a:prstGeom prst="rect">
            <a:avLst/>
          </a:prstGeom>
          <a:noFill/>
        </p:spPr>
        <p:txBody>
          <a:bodyPr wrap="square" rtlCol="0" anchor="b" anchorCtr="0">
            <a:spAutoFit/>
          </a:bodyPr>
          <a:lstStyle/>
          <a:p>
            <a:pPr algn="r"/>
            <a:r>
              <a:rPr lang="en-US" sz="900" b="0">
                <a:solidFill>
                  <a:schemeClr val="bg1">
                    <a:lumMod val="75000"/>
                  </a:schemeClr>
                </a:solidFill>
                <a:latin typeface="Arial" panose="020B0604020202020204" pitchFamily="34" charset="0"/>
                <a:cs typeface="Arial" panose="020B0604020202020204" pitchFamily="34" charset="0"/>
              </a:rPr>
              <a:t>©</a:t>
            </a:r>
            <a:r>
              <a:rPr lang="en-US" sz="900" b="0" baseline="0">
                <a:solidFill>
                  <a:schemeClr val="bg1">
                    <a:lumMod val="75000"/>
                  </a:schemeClr>
                </a:solidFill>
                <a:latin typeface="Arial" panose="020B0604020202020204" pitchFamily="34" charset="0"/>
                <a:cs typeface="Arial" panose="020B0604020202020204" pitchFamily="34" charset="0"/>
              </a:rPr>
              <a:t> 2024, Pipeline Research Council International</a:t>
            </a:r>
            <a:endParaRPr lang="en-US" sz="900" b="0">
              <a:solidFill>
                <a:schemeClr val="bg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00883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Update Matrix">
    <p:spTree>
      <p:nvGrpSpPr>
        <p:cNvPr id="1" name=""/>
        <p:cNvGrpSpPr/>
        <p:nvPr/>
      </p:nvGrpSpPr>
      <p:grpSpPr>
        <a:xfrm>
          <a:off x="0" y="0"/>
          <a:ext cx="0" cy="0"/>
          <a:chOff x="0" y="0"/>
          <a:chExt cx="0" cy="0"/>
        </a:xfrm>
      </p:grpSpPr>
      <p:sp>
        <p:nvSpPr>
          <p:cNvPr id="15" name="Rectangle 14"/>
          <p:cNvSpPr/>
          <p:nvPr userDrawn="1"/>
        </p:nvSpPr>
        <p:spPr bwMode="auto">
          <a:xfrm>
            <a:off x="0" y="-9942"/>
            <a:ext cx="12192000" cy="676692"/>
          </a:xfrm>
          <a:prstGeom prst="rect">
            <a:avLst/>
          </a:pr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graphicFrame>
        <p:nvGraphicFramePr>
          <p:cNvPr id="2" name="Table 6">
            <a:extLst>
              <a:ext uri="{FF2B5EF4-FFF2-40B4-BE49-F238E27FC236}">
                <a16:creationId xmlns:a16="http://schemas.microsoft.com/office/drawing/2014/main" id="{A2557509-E5C6-47B8-A35A-2BEE077A1D01}"/>
              </a:ext>
            </a:extLst>
          </p:cNvPr>
          <p:cNvGraphicFramePr>
            <a:graphicFrameLocks noGrp="1"/>
          </p:cNvGraphicFramePr>
          <p:nvPr userDrawn="1">
            <p:extLst>
              <p:ext uri="{D42A27DB-BD31-4B8C-83A1-F6EECF244321}">
                <p14:modId xmlns:p14="http://schemas.microsoft.com/office/powerpoint/2010/main" val="986981163"/>
              </p:ext>
            </p:extLst>
          </p:nvPr>
        </p:nvGraphicFramePr>
        <p:xfrm>
          <a:off x="0" y="666750"/>
          <a:ext cx="12192000" cy="6191252"/>
        </p:xfrm>
        <a:graphic>
          <a:graphicData uri="http://schemas.openxmlformats.org/drawingml/2006/table">
            <a:tbl>
              <a:tblPr firstRow="1" bandRow="1">
                <a:tableStyleId>{2D5ABB26-0587-4C30-8999-92F81FD0307C}</a:tableStyleId>
              </a:tblPr>
              <a:tblGrid>
                <a:gridCol w="426270">
                  <a:extLst>
                    <a:ext uri="{9D8B030D-6E8A-4147-A177-3AD203B41FA5}">
                      <a16:colId xmlns:a16="http://schemas.microsoft.com/office/drawing/2014/main" val="3282942760"/>
                    </a:ext>
                  </a:extLst>
                </a:gridCol>
                <a:gridCol w="2157442">
                  <a:extLst>
                    <a:ext uri="{9D8B030D-6E8A-4147-A177-3AD203B41FA5}">
                      <a16:colId xmlns:a16="http://schemas.microsoft.com/office/drawing/2014/main" val="3005843605"/>
                    </a:ext>
                  </a:extLst>
                </a:gridCol>
                <a:gridCol w="4339514">
                  <a:extLst>
                    <a:ext uri="{9D8B030D-6E8A-4147-A177-3AD203B41FA5}">
                      <a16:colId xmlns:a16="http://schemas.microsoft.com/office/drawing/2014/main" val="731213776"/>
                    </a:ext>
                  </a:extLst>
                </a:gridCol>
                <a:gridCol w="1401060">
                  <a:extLst>
                    <a:ext uri="{9D8B030D-6E8A-4147-A177-3AD203B41FA5}">
                      <a16:colId xmlns:a16="http://schemas.microsoft.com/office/drawing/2014/main" val="1152752342"/>
                    </a:ext>
                  </a:extLst>
                </a:gridCol>
                <a:gridCol w="3867714">
                  <a:extLst>
                    <a:ext uri="{9D8B030D-6E8A-4147-A177-3AD203B41FA5}">
                      <a16:colId xmlns:a16="http://schemas.microsoft.com/office/drawing/2014/main" val="1025834283"/>
                    </a:ext>
                  </a:extLst>
                </a:gridCol>
              </a:tblGrid>
              <a:tr h="1192908">
                <a:tc rowSpan="2">
                  <a:txBody>
                    <a:bodyPr/>
                    <a:lstStyle/>
                    <a:p>
                      <a:pPr algn="ctr"/>
                      <a:r>
                        <a:rPr lang="en-US" sz="2000" b="1" dirty="0">
                          <a:solidFill>
                            <a:schemeClr val="bg1">
                              <a:lumMod val="95000"/>
                            </a:schemeClr>
                          </a:solidFill>
                        </a:rPr>
                        <a:t>Overview</a:t>
                      </a:r>
                    </a:p>
                  </a:txBody>
                  <a:tcPr vert="vert270" anchor="ctr">
                    <a:lnL w="19050" cap="flat" cmpd="sng" algn="ctr">
                      <a:noFill/>
                      <a:prstDash val="solid"/>
                      <a:round/>
                      <a:headEnd type="none" w="med" len="med"/>
                      <a:tailEnd type="none" w="med" len="med"/>
                    </a:lnL>
                    <a:lnR w="6350" cap="flat" cmpd="sng" algn="ctr">
                      <a:noFill/>
                      <a:prstDash val="solid"/>
                      <a:round/>
                      <a:headEnd type="none" w="med" len="med"/>
                      <a:tailEnd type="none" w="med" len="med"/>
                    </a:lnR>
                    <a:lnT w="190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1F497D"/>
                    </a:solidFill>
                  </a:tcPr>
                </a:tc>
                <a:tc gridSpan="2">
                  <a:txBody>
                    <a:bodyPr/>
                    <a:lstStyle/>
                    <a:p>
                      <a:r>
                        <a:rPr lang="en-US" sz="1200" b="1" dirty="0"/>
                        <a:t>Activities Underway/Completed (since last report)</a:t>
                      </a:r>
                    </a:p>
                  </a:txBody>
                  <a:tcPr>
                    <a:lnL w="6350" cap="flat" cmpd="sng" algn="ctr">
                      <a:noFill/>
                      <a:prstDash val="solid"/>
                      <a:round/>
                      <a:headEnd type="none" w="med" len="med"/>
                      <a:tailEnd type="none" w="med" len="med"/>
                    </a:lnL>
                    <a:lnR w="6350" cap="flat" cmpd="sng" algn="ctr">
                      <a:solidFill>
                        <a:schemeClr val="bg1">
                          <a:lumMod val="50000"/>
                        </a:schemeClr>
                      </a:solidFill>
                      <a:prstDash val="solid"/>
                      <a:round/>
                      <a:headEnd type="none" w="med" len="med"/>
                      <a:tailEnd type="none" w="med" len="med"/>
                    </a:lnR>
                    <a:lnT w="19050" cap="flat" cmpd="sng" algn="ctr">
                      <a:no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r>
                        <a:rPr lang="en-US" sz="1200" b="1" dirty="0"/>
                        <a:t>Overall Project Status/Significant Findings</a:t>
                      </a:r>
                    </a:p>
                  </a:txBody>
                  <a:tcPr>
                    <a:lnL w="6350" cap="flat" cmpd="sng" algn="ctr">
                      <a:solidFill>
                        <a:schemeClr val="bg1">
                          <a:lumMod val="50000"/>
                        </a:schemeClr>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24455767"/>
                  </a:ext>
                </a:extLst>
              </a:tr>
              <a:tr h="1078441">
                <a:tc v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marL="0" marR="0" lvl="0" indent="0" algn="l" defTabSz="913912" rtl="0" eaLnBrk="1" fontAlgn="auto" latinLnBrk="0" hangingPunct="1">
                        <a:lnSpc>
                          <a:spcPct val="100000"/>
                        </a:lnSpc>
                        <a:spcBef>
                          <a:spcPts val="0"/>
                        </a:spcBef>
                        <a:spcAft>
                          <a:spcPts val="0"/>
                        </a:spcAft>
                        <a:buClrTx/>
                        <a:buSzTx/>
                        <a:buFontTx/>
                        <a:buNone/>
                        <a:tabLst/>
                        <a:defRPr/>
                      </a:pPr>
                      <a:r>
                        <a:rPr lang="en-US" sz="1200" b="1" dirty="0"/>
                        <a:t>Planned Activities (next period)</a:t>
                      </a:r>
                    </a:p>
                  </a:txBody>
                  <a:tcPr>
                    <a:lnL w="6350" cap="flat" cmpd="sng" algn="ctr">
                      <a:noFill/>
                      <a:prstDash val="solid"/>
                      <a:round/>
                      <a:headEnd type="none" w="med" len="med"/>
                      <a:tailEnd type="none" w="med" len="med"/>
                    </a:lnL>
                    <a:lnR w="6350" cap="flat" cmpd="sng" algn="ctr">
                      <a:solidFill>
                        <a:schemeClr val="bg1">
                          <a:lumMod val="50000"/>
                        </a:schemeClr>
                      </a:solid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rgbClr val="1F497D"/>
                      </a:solidFill>
                      <a:prstDash val="solid"/>
                      <a:round/>
                      <a:headEnd type="none" w="med" len="med"/>
                      <a:tailEnd type="none" w="med" len="med"/>
                    </a:lnB>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marL="0" marR="0" lvl="0" indent="0" algn="l" defTabSz="913912" rtl="0" eaLnBrk="1" fontAlgn="auto" latinLnBrk="0" hangingPunct="1">
                        <a:lnSpc>
                          <a:spcPct val="100000"/>
                        </a:lnSpc>
                        <a:spcBef>
                          <a:spcPts val="0"/>
                        </a:spcBef>
                        <a:spcAft>
                          <a:spcPts val="0"/>
                        </a:spcAft>
                        <a:buClrTx/>
                        <a:buSzTx/>
                        <a:buFontTx/>
                        <a:buNone/>
                        <a:tabLst/>
                        <a:defRPr/>
                      </a:pPr>
                      <a:r>
                        <a:rPr lang="en-US" sz="1200" b="1" dirty="0"/>
                        <a:t>Current Issues, Risks and Decisions Needed</a:t>
                      </a:r>
                    </a:p>
                  </a:txBody>
                  <a:tcPr>
                    <a:lnL w="6350" cap="flat" cmpd="sng" algn="ctr">
                      <a:solidFill>
                        <a:schemeClr val="bg1">
                          <a:lumMod val="50000"/>
                        </a:schemeClr>
                      </a:solidFill>
                      <a:prstDash val="solid"/>
                      <a:round/>
                      <a:headEnd type="none" w="med" len="med"/>
                      <a:tailEnd type="none" w="med" len="med"/>
                    </a:lnL>
                    <a:lnR w="190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rgbClr val="1F497D"/>
                      </a:solidFill>
                      <a:prstDash val="solid"/>
                      <a:round/>
                      <a:headEnd type="none" w="med" len="med"/>
                      <a:tailEnd type="none" w="med" len="med"/>
                    </a:lnB>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22663359"/>
                  </a:ext>
                </a:extLst>
              </a:tr>
              <a:tr h="331959">
                <a:tc rowSpan="5">
                  <a:txBody>
                    <a:bodyPr/>
                    <a:lstStyle/>
                    <a:p>
                      <a:pPr marL="0" marR="0" lvl="0" indent="0" algn="l" defTabSz="913912" rtl="0" eaLnBrk="1" fontAlgn="auto" latinLnBrk="0" hangingPunct="1">
                        <a:lnSpc>
                          <a:spcPct val="100000"/>
                        </a:lnSpc>
                        <a:spcBef>
                          <a:spcPts val="0"/>
                        </a:spcBef>
                        <a:spcAft>
                          <a:spcPts val="0"/>
                        </a:spcAft>
                        <a:buClrTx/>
                        <a:buSzTx/>
                        <a:buFontTx/>
                        <a:buNone/>
                        <a:tabLst/>
                        <a:defRPr/>
                      </a:pPr>
                      <a:r>
                        <a:rPr lang="en-US" sz="2000" b="1" dirty="0">
                          <a:solidFill>
                            <a:schemeClr val="bg1">
                              <a:lumMod val="95000"/>
                            </a:schemeClr>
                          </a:solidFill>
                        </a:rPr>
                        <a:t>Status</a:t>
                      </a:r>
                    </a:p>
                  </a:txBody>
                  <a:tcPr vert="vert270" anchor="ctr" anchorCtr="1">
                    <a:lnL w="19050" cap="flat" cmpd="sng" algn="ctr">
                      <a:no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noFill/>
                      <a:prstDash val="solid"/>
                      <a:round/>
                      <a:headEnd type="none" w="med" len="med"/>
                      <a:tailEnd type="none" w="med" len="med"/>
                    </a:lnT>
                    <a:lnB w="19050" cap="flat" cmpd="sng" algn="ctr">
                      <a:solidFill>
                        <a:srgbClr val="203864"/>
                      </a:solidFill>
                      <a:prstDash val="solid"/>
                      <a:round/>
                      <a:headEnd type="none" w="med" len="med"/>
                      <a:tailEnd type="none" w="med" len="med"/>
                    </a:lnB>
                    <a:solidFill>
                      <a:srgbClr val="1F497D"/>
                    </a:solidFill>
                  </a:tcPr>
                </a:tc>
                <a:tc>
                  <a:txBody>
                    <a:bodyPr/>
                    <a:lstStyle/>
                    <a:p>
                      <a:endParaRPr lang="en-US" dirty="0">
                        <a:solidFill>
                          <a:schemeClr val="bg1">
                            <a:lumMod val="95000"/>
                          </a:schemeClr>
                        </a:solidFill>
                      </a:endParaRPr>
                    </a:p>
                  </a:txBody>
                  <a:tcPr marT="0" marB="0">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1F497D"/>
                    </a:solidFill>
                  </a:tcPr>
                </a:tc>
                <a:tc gridSpan="3">
                  <a:txBody>
                    <a:bodyPr/>
                    <a:lstStyle/>
                    <a:p>
                      <a:pPr algn="ctr"/>
                      <a:r>
                        <a:rPr lang="en-US" sz="1600" b="1" dirty="0">
                          <a:solidFill>
                            <a:schemeClr val="bg1">
                              <a:lumMod val="95000"/>
                            </a:schemeClr>
                          </a:solidFill>
                        </a:rPr>
                        <a:t>Rationale/Explanation of Deviations between Plan and Forecast</a:t>
                      </a:r>
                    </a:p>
                  </a:txBody>
                  <a:tcPr marT="0" marB="0">
                    <a:lnL w="6350" cap="flat" cmpd="sng" algn="ctr">
                      <a:solidFill>
                        <a:srgbClr val="1F497D"/>
                      </a:solidFill>
                      <a:prstDash val="solid"/>
                      <a:round/>
                      <a:headEnd type="none" w="med" len="med"/>
                      <a:tailEnd type="none" w="med" len="med"/>
                    </a:lnL>
                    <a:lnR w="19050" cap="flat" cmpd="sng" algn="ctr">
                      <a:solidFill>
                        <a:srgbClr val="203864"/>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solidFill>
                      <a:srgbClr val="1F497D"/>
                    </a:solidFill>
                  </a:tcPr>
                </a:tc>
                <a:tc hMerge="1">
                  <a:txBody>
                    <a:bodyPr/>
                    <a:lstStyle/>
                    <a:p>
                      <a:endParaRPr lang="en-US"/>
                    </a:p>
                  </a:txBody>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38263718"/>
                  </a:ext>
                </a:extLst>
              </a:tr>
              <a:tr h="896986">
                <a:tc v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14300" indent="0" algn="l">
                        <a:tabLst/>
                      </a:pPr>
                      <a:r>
                        <a:rPr lang="en-US" sz="1400" b="1" dirty="0"/>
                        <a:t>Overall Schedule</a:t>
                      </a:r>
                    </a:p>
                  </a:txBody>
                  <a:tcPr marL="0" marR="0" anchor="ctr">
                    <a:lnL w="6350" cap="flat" cmpd="sng" algn="ctr">
                      <a:solidFill>
                        <a:srgbClr val="1F497D"/>
                      </a:solidFill>
                      <a:prstDash val="solid"/>
                      <a:round/>
                      <a:headEnd type="none" w="med" len="med"/>
                      <a:tailEnd type="none" w="med" len="med"/>
                    </a:lnL>
                    <a:lnR w="6350" cap="flat" cmpd="sng" algn="ctr">
                      <a:solidFill>
                        <a:schemeClr val="bg1">
                          <a:lumMod val="50000"/>
                        </a:schemeClr>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noFill/>
                  </a:tcPr>
                </a:tc>
                <a:tc gridSpan="2">
                  <a:txBody>
                    <a:bodyPr/>
                    <a:lstStyle/>
                    <a:p>
                      <a:pPr marL="285750" indent="-285750">
                        <a:buFont typeface="Arial" panose="020B0604020202020204" pitchFamily="34" charset="0"/>
                        <a:buChar char="•"/>
                      </a:pPr>
                      <a:endParaRPr lang="en-US" sz="1400" dirty="0"/>
                    </a:p>
                  </a:txBody>
                  <a:tcPr anchor="ctr">
                    <a:lnL w="6350" cap="flat" cmpd="sng" algn="ctr">
                      <a:solidFill>
                        <a:schemeClr val="bg1">
                          <a:lumMod val="50000"/>
                        </a:schemeClr>
                      </a:solidFill>
                      <a:prstDash val="solid"/>
                      <a:round/>
                      <a:headEnd type="none" w="med" len="med"/>
                      <a:tailEnd type="none" w="med" len="med"/>
                    </a:lnL>
                    <a:lnR w="6350" cap="flat" cmpd="sng" algn="ctr">
                      <a:solidFill>
                        <a:schemeClr val="bg1">
                          <a:lumMod val="50000"/>
                        </a:schemeClr>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85750" indent="-285750">
                        <a:buFont typeface="Arial" panose="020B0604020202020204" pitchFamily="34" charset="0"/>
                        <a:buChar char="•"/>
                      </a:pPr>
                      <a:endParaRPr lang="en-US" sz="1400" dirty="0"/>
                    </a:p>
                  </a:txBody>
                  <a:tcPr anchor="ctr">
                    <a:lnL w="6350" cap="flat" cmpd="sng" algn="ctr">
                      <a:solidFill>
                        <a:schemeClr val="bg1">
                          <a:lumMod val="50000"/>
                        </a:schemeClr>
                      </a:solidFill>
                      <a:prstDash val="solid"/>
                      <a:round/>
                      <a:headEnd type="none" w="med" len="med"/>
                      <a:tailEnd type="none" w="med" len="med"/>
                    </a:lnL>
                    <a:lnR w="19050" cap="flat" cmpd="sng" algn="ctr">
                      <a:no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1317850272"/>
                  </a:ext>
                </a:extLst>
              </a:tr>
              <a:tr h="896986">
                <a:tc v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14300" indent="0" algn="l"/>
                      <a:r>
                        <a:rPr lang="en-US" sz="1400" b="1" dirty="0"/>
                        <a:t>Active Task(s)</a:t>
                      </a:r>
                    </a:p>
                  </a:txBody>
                  <a:tcPr marL="0" marR="0" anchor="ctr">
                    <a:lnL w="6350" cap="flat" cmpd="sng" algn="ctr">
                      <a:solidFill>
                        <a:srgbClr val="1F497D"/>
                      </a:solidFill>
                      <a:prstDash val="solid"/>
                      <a:round/>
                      <a:headEnd type="none" w="med" len="med"/>
                      <a:tailEnd type="none" w="med" len="med"/>
                    </a:lnL>
                    <a:lnR w="6350" cap="flat" cmpd="sng" algn="ctr">
                      <a:solidFill>
                        <a:schemeClr val="bg1">
                          <a:lumMod val="50000"/>
                        </a:schemeClr>
                      </a:solid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noFill/>
                  </a:tcPr>
                </a:tc>
                <a:tc gridSpan="2">
                  <a:txBody>
                    <a:bodyPr/>
                    <a:lstStyle/>
                    <a:p>
                      <a:pPr marL="285750" indent="-285750">
                        <a:buFont typeface="Arial" panose="020B0604020202020204" pitchFamily="34" charset="0"/>
                        <a:buChar char="•"/>
                      </a:pPr>
                      <a:endParaRPr lang="en-US" sz="1400" dirty="0"/>
                    </a:p>
                  </a:txBody>
                  <a:tcPr anchor="ctr">
                    <a:lnL w="6350" cap="flat" cmpd="sng" algn="ctr">
                      <a:solidFill>
                        <a:schemeClr val="bg1">
                          <a:lumMod val="50000"/>
                        </a:schemeClr>
                      </a:solidFill>
                      <a:prstDash val="solid"/>
                      <a:round/>
                      <a:headEnd type="none" w="med" len="med"/>
                      <a:tailEnd type="none" w="med" len="med"/>
                    </a:lnL>
                    <a:lnR w="6350" cap="flat" cmpd="sng" algn="ctr">
                      <a:solidFill>
                        <a:schemeClr val="bg1">
                          <a:lumMod val="50000"/>
                        </a:schemeClr>
                      </a:solid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85750" indent="-285750">
                        <a:buFont typeface="Arial" panose="020B0604020202020204" pitchFamily="34" charset="0"/>
                        <a:buChar char="•"/>
                      </a:pPr>
                      <a:endParaRPr lang="en-US" sz="1400" dirty="0"/>
                    </a:p>
                  </a:txBody>
                  <a:tcPr anchor="ctr">
                    <a:lnL w="6350" cap="flat" cmpd="sng" algn="ctr">
                      <a:solidFill>
                        <a:schemeClr val="bg1">
                          <a:lumMod val="50000"/>
                        </a:schemeClr>
                      </a:solidFill>
                      <a:prstDash val="solid"/>
                      <a:round/>
                      <a:headEnd type="none" w="med" len="med"/>
                      <a:tailEnd type="none" w="med" len="med"/>
                    </a:lnL>
                    <a:lnR w="190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3505179368"/>
                  </a:ext>
                </a:extLst>
              </a:tr>
              <a:tr h="896986">
                <a:tc v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14300" indent="0" algn="l"/>
                      <a:r>
                        <a:rPr lang="en-US" sz="1400" b="1" dirty="0"/>
                        <a:t>Cost to Date</a:t>
                      </a:r>
                    </a:p>
                  </a:txBody>
                  <a:tcPr marL="0" marR="0" anchor="ctr">
                    <a:lnL w="6350" cap="flat" cmpd="sng" algn="ctr">
                      <a:solidFill>
                        <a:srgbClr val="1F497D"/>
                      </a:solidFill>
                      <a:prstDash val="solid"/>
                      <a:round/>
                      <a:headEnd type="none" w="med" len="med"/>
                      <a:tailEnd type="none" w="med" len="med"/>
                    </a:lnL>
                    <a:lnR w="6350" cap="flat" cmpd="sng" algn="ctr">
                      <a:solidFill>
                        <a:schemeClr val="bg1">
                          <a:lumMod val="50000"/>
                        </a:schemeClr>
                      </a:solid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noFill/>
                  </a:tcPr>
                </a:tc>
                <a:tc gridSpan="2">
                  <a:txBody>
                    <a:bodyPr/>
                    <a:lstStyle/>
                    <a:p>
                      <a:pPr marL="285750" indent="-285750">
                        <a:buFont typeface="Arial" panose="020B0604020202020204" pitchFamily="34" charset="0"/>
                        <a:buChar char="•"/>
                      </a:pPr>
                      <a:endParaRPr lang="en-US" sz="1400" dirty="0"/>
                    </a:p>
                  </a:txBody>
                  <a:tcPr anchor="ctr">
                    <a:lnL w="6350" cap="flat" cmpd="sng" algn="ctr">
                      <a:solidFill>
                        <a:schemeClr val="bg1">
                          <a:lumMod val="50000"/>
                        </a:schemeClr>
                      </a:solidFill>
                      <a:prstDash val="solid"/>
                      <a:round/>
                      <a:headEnd type="none" w="med" len="med"/>
                      <a:tailEnd type="none" w="med" len="med"/>
                    </a:lnL>
                    <a:lnR w="6350" cap="flat" cmpd="sng" algn="ctr">
                      <a:solidFill>
                        <a:schemeClr val="bg1">
                          <a:lumMod val="50000"/>
                        </a:schemeClr>
                      </a:solid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85750" indent="-285750">
                        <a:buFont typeface="Arial" panose="020B0604020202020204" pitchFamily="34" charset="0"/>
                        <a:buChar char="•"/>
                      </a:pPr>
                      <a:endParaRPr lang="en-US" sz="1400" dirty="0"/>
                    </a:p>
                  </a:txBody>
                  <a:tcPr anchor="ctr">
                    <a:lnL w="6350" cap="flat" cmpd="sng" algn="ctr">
                      <a:solidFill>
                        <a:schemeClr val="bg1">
                          <a:lumMod val="50000"/>
                        </a:schemeClr>
                      </a:solidFill>
                      <a:prstDash val="solid"/>
                      <a:round/>
                      <a:headEnd type="none" w="med" len="med"/>
                      <a:tailEnd type="none" w="med" len="med"/>
                    </a:lnL>
                    <a:lnR w="190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6350" cap="flat" cmpd="sng" algn="ctr">
                      <a:solidFill>
                        <a:schemeClr val="bg1">
                          <a:lumMod val="50000"/>
                        </a:schemeClr>
                      </a:solidFill>
                      <a:prstDash val="solid"/>
                      <a:round/>
                      <a:headEnd type="none" w="med" len="med"/>
                      <a:tailEnd type="none" w="med" len="med"/>
                    </a:lnB>
                  </a:tcPr>
                </a:tc>
                <a:extLst>
                  <a:ext uri="{0D108BD9-81ED-4DB2-BD59-A6C34878D82A}">
                    <a16:rowId xmlns:a16="http://schemas.microsoft.com/office/drawing/2014/main" val="146050696"/>
                  </a:ext>
                </a:extLst>
              </a:tr>
              <a:tr h="896986">
                <a:tc v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14300" indent="0" algn="l"/>
                      <a:r>
                        <a:rPr lang="en-US" sz="1400" b="1" dirty="0"/>
                        <a:t>Threats/Scope</a:t>
                      </a:r>
                    </a:p>
                    <a:p>
                      <a:pPr marL="114300" indent="0" algn="l"/>
                      <a:r>
                        <a:rPr lang="en-US" sz="1400" b="1" dirty="0"/>
                        <a:t>Changes or Additions</a:t>
                      </a:r>
                    </a:p>
                  </a:txBody>
                  <a:tcPr marL="0" marR="0" anchor="ctr">
                    <a:lnL w="6350" cap="flat" cmpd="sng" algn="ctr">
                      <a:solidFill>
                        <a:srgbClr val="1F497D"/>
                      </a:solidFill>
                      <a:prstDash val="solid"/>
                      <a:round/>
                      <a:headEnd type="none" w="med" len="med"/>
                      <a:tailEnd type="none" w="med" len="med"/>
                    </a:lnL>
                    <a:lnR w="6350" cap="flat" cmpd="sng" algn="ctr">
                      <a:solidFill>
                        <a:schemeClr val="bg1">
                          <a:lumMod val="50000"/>
                        </a:schemeClr>
                      </a:solid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19050" cap="flat" cmpd="sng" algn="ctr">
                      <a:noFill/>
                      <a:prstDash val="solid"/>
                      <a:round/>
                      <a:headEnd type="none" w="med" len="med"/>
                      <a:tailEnd type="none" w="med" len="med"/>
                    </a:lnB>
                    <a:noFill/>
                  </a:tcPr>
                </a:tc>
                <a:tc gridSpan="3">
                  <a:txBody>
                    <a:bodyPr/>
                    <a:lstStyle/>
                    <a:p>
                      <a:pPr marL="285750" indent="-285750">
                        <a:buFont typeface="Arial" panose="020B0604020202020204" pitchFamily="34" charset="0"/>
                        <a:buChar char="•"/>
                      </a:pPr>
                      <a:endParaRPr lang="en-US" sz="1400" dirty="0"/>
                    </a:p>
                  </a:txBody>
                  <a:tcPr anchor="ctr">
                    <a:lnL w="6350" cap="flat" cmpd="sng" algn="ctr">
                      <a:solidFill>
                        <a:schemeClr val="bg1">
                          <a:lumMod val="50000"/>
                        </a:schemeClr>
                      </a:solidFill>
                      <a:prstDash val="solid"/>
                      <a:round/>
                      <a:headEnd type="none" w="med" len="med"/>
                      <a:tailEnd type="none" w="med" len="med"/>
                    </a:lnL>
                    <a:lnR w="19050" cap="flat" cmpd="sng" algn="ctr">
                      <a:noFill/>
                      <a:prstDash val="solid"/>
                      <a:round/>
                      <a:headEnd type="none" w="med" len="med"/>
                      <a:tailEnd type="none" w="med" len="med"/>
                    </a:lnR>
                    <a:lnT w="6350" cap="flat" cmpd="sng" algn="ctr">
                      <a:solidFill>
                        <a:schemeClr val="bg1">
                          <a:lumMod val="50000"/>
                        </a:schemeClr>
                      </a:solidFill>
                      <a:prstDash val="solid"/>
                      <a:round/>
                      <a:headEnd type="none" w="med" len="med"/>
                      <a:tailEnd type="none" w="med" len="med"/>
                    </a:lnT>
                    <a:lnB w="19050" cap="flat" cmpd="sng" algn="ctr">
                      <a:noFill/>
                      <a:prstDash val="solid"/>
                      <a:round/>
                      <a:headEnd type="none" w="med" len="med"/>
                      <a:tailEnd type="none" w="med" len="med"/>
                    </a:lnB>
                  </a:tcPr>
                </a:tc>
                <a:tc hMerge="1">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marL="285750" indent="-285750">
                        <a:buFont typeface="Arial" panose="020B0604020202020204" pitchFamily="34" charset="0"/>
                        <a:buChar char="•"/>
                      </a:pPr>
                      <a:endParaRPr lang="en-US"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29350135"/>
                  </a:ext>
                </a:extLst>
              </a:tr>
            </a:tbl>
          </a:graphicData>
        </a:graphic>
      </p:graphicFrame>
      <p:sp>
        <p:nvSpPr>
          <p:cNvPr id="4" name="Oval 3"/>
          <p:cNvSpPr/>
          <p:nvPr userDrawn="1"/>
        </p:nvSpPr>
        <p:spPr bwMode="auto">
          <a:xfrm>
            <a:off x="2145788" y="3330594"/>
            <a:ext cx="381000" cy="361950"/>
          </a:xfrm>
          <a:prstGeom prst="ellipse">
            <a:avLst/>
          </a:prstGeom>
          <a:solidFill>
            <a:schemeClr val="bg1">
              <a:lumMod val="85000"/>
            </a:schemeClr>
          </a:solidFill>
          <a:ln w="9525" cap="flat" cmpd="sng" algn="ctr">
            <a:solidFill>
              <a:schemeClr val="bg1">
                <a:lumMod val="75000"/>
              </a:scheme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5" name="Oval 4"/>
          <p:cNvSpPr/>
          <p:nvPr userDrawn="1"/>
        </p:nvSpPr>
        <p:spPr bwMode="auto">
          <a:xfrm>
            <a:off x="2145788" y="4196579"/>
            <a:ext cx="381000" cy="361950"/>
          </a:xfrm>
          <a:prstGeom prst="ellipse">
            <a:avLst/>
          </a:prstGeom>
          <a:solidFill>
            <a:schemeClr val="bg1">
              <a:lumMod val="85000"/>
            </a:schemeClr>
          </a:solidFill>
          <a:ln w="9525" cap="flat" cmpd="sng" algn="ctr">
            <a:solidFill>
              <a:schemeClr val="bg1">
                <a:lumMod val="75000"/>
              </a:scheme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6" name="Oval 5"/>
          <p:cNvSpPr/>
          <p:nvPr userDrawn="1"/>
        </p:nvSpPr>
        <p:spPr bwMode="auto">
          <a:xfrm>
            <a:off x="2145788" y="5093928"/>
            <a:ext cx="381000" cy="361950"/>
          </a:xfrm>
          <a:prstGeom prst="ellipse">
            <a:avLst/>
          </a:prstGeom>
          <a:solidFill>
            <a:schemeClr val="bg1">
              <a:lumMod val="85000"/>
            </a:schemeClr>
          </a:solidFill>
          <a:ln w="9525" cap="flat" cmpd="sng" algn="ctr">
            <a:solidFill>
              <a:schemeClr val="bg1">
                <a:lumMod val="75000"/>
              </a:scheme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7" name="Oval 6"/>
          <p:cNvSpPr/>
          <p:nvPr userDrawn="1"/>
        </p:nvSpPr>
        <p:spPr bwMode="auto">
          <a:xfrm>
            <a:off x="2145788" y="5991278"/>
            <a:ext cx="381000" cy="361950"/>
          </a:xfrm>
          <a:prstGeom prst="ellipse">
            <a:avLst/>
          </a:prstGeom>
          <a:solidFill>
            <a:schemeClr val="bg1">
              <a:lumMod val="85000"/>
            </a:schemeClr>
          </a:solidFill>
          <a:ln w="9525" cap="flat" cmpd="sng" algn="ctr">
            <a:solidFill>
              <a:schemeClr val="bg1">
                <a:lumMod val="75000"/>
              </a:scheme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8" name="Oval 7"/>
          <p:cNvSpPr/>
          <p:nvPr userDrawn="1"/>
        </p:nvSpPr>
        <p:spPr bwMode="auto">
          <a:xfrm>
            <a:off x="11624101" y="126786"/>
            <a:ext cx="273740" cy="273740"/>
          </a:xfrm>
          <a:prstGeom prst="ellipse">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9" name="Oval 8"/>
          <p:cNvSpPr/>
          <p:nvPr userDrawn="1"/>
        </p:nvSpPr>
        <p:spPr bwMode="auto">
          <a:xfrm>
            <a:off x="10689919" y="126786"/>
            <a:ext cx="273740" cy="273740"/>
          </a:xfrm>
          <a:prstGeom prst="ellipse">
            <a:avLst/>
          </a:prstGeom>
          <a:solidFill>
            <a:schemeClr val="accent5">
              <a:lumMod val="60000"/>
              <a:lumOff val="40000"/>
            </a:scheme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10" name="Oval 9"/>
          <p:cNvSpPr/>
          <p:nvPr userDrawn="1"/>
        </p:nvSpPr>
        <p:spPr bwMode="auto">
          <a:xfrm>
            <a:off x="9848550" y="126786"/>
            <a:ext cx="273740" cy="273740"/>
          </a:xfrm>
          <a:prstGeom prst="ellipse">
            <a:avLst/>
          </a:prstGeom>
          <a:solidFill>
            <a:srgbClr val="C00000"/>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12" name="Rectangle 11"/>
          <p:cNvSpPr/>
          <p:nvPr userDrawn="1"/>
        </p:nvSpPr>
        <p:spPr>
          <a:xfrm>
            <a:off x="9069130" y="382572"/>
            <a:ext cx="3113346" cy="276999"/>
          </a:xfrm>
          <a:prstGeom prst="rect">
            <a:avLst/>
          </a:prstGeom>
        </p:spPr>
        <p:txBody>
          <a:bodyPr wrap="square">
            <a:spAutoFit/>
          </a:bodyPr>
          <a:lstStyle/>
          <a:p>
            <a:r>
              <a:rPr lang="en-US" sz="1200" b="1">
                <a:solidFill>
                  <a:schemeClr val="bg1">
                    <a:lumMod val="85000"/>
                  </a:schemeClr>
                </a:solidFill>
                <a:latin typeface="Arial" panose="020B0604020202020204" pitchFamily="34" charset="0"/>
              </a:rPr>
              <a:t>Status:  </a:t>
            </a:r>
            <a:r>
              <a:rPr lang="en-US" sz="1200" b="0">
                <a:solidFill>
                  <a:schemeClr val="bg1">
                    <a:lumMod val="85000"/>
                  </a:schemeClr>
                </a:solidFill>
                <a:latin typeface="Arial" panose="020B0604020202020204" pitchFamily="34" charset="0"/>
              </a:rPr>
              <a:t>Critical   Needs</a:t>
            </a:r>
            <a:r>
              <a:rPr lang="en-US" sz="1200" b="0" baseline="0">
                <a:solidFill>
                  <a:schemeClr val="bg1">
                    <a:lumMod val="85000"/>
                  </a:schemeClr>
                </a:solidFill>
                <a:latin typeface="Arial" panose="020B0604020202020204" pitchFamily="34" charset="0"/>
              </a:rPr>
              <a:t> Attention  On Plan </a:t>
            </a:r>
            <a:endParaRPr lang="en-US" sz="1200" b="0">
              <a:solidFill>
                <a:schemeClr val="bg1">
                  <a:lumMod val="85000"/>
                </a:schemeClr>
              </a:solidFill>
              <a:latin typeface="Arial" panose="020B0604020202020204" pitchFamily="34" charset="0"/>
            </a:endParaRPr>
          </a:p>
        </p:txBody>
      </p:sp>
      <p:sp>
        <p:nvSpPr>
          <p:cNvPr id="21" name="Title 20"/>
          <p:cNvSpPr>
            <a:spLocks noGrp="1"/>
          </p:cNvSpPr>
          <p:nvPr>
            <p:ph type="title"/>
          </p:nvPr>
        </p:nvSpPr>
        <p:spPr>
          <a:xfrm>
            <a:off x="128103" y="55688"/>
            <a:ext cx="9857317" cy="609600"/>
          </a:xfrm>
        </p:spPr>
        <p:txBody>
          <a:bodyPr/>
          <a:lstStyle>
            <a:lvl1pPr>
              <a:defRPr>
                <a:solidFill>
                  <a:schemeClr val="bg1"/>
                </a:solidFill>
              </a:defRPr>
            </a:lvl1pPr>
          </a:lstStyle>
          <a:p>
            <a:r>
              <a:rPr lang="en-US"/>
              <a:t>Click to edit Master title style</a:t>
            </a:r>
          </a:p>
        </p:txBody>
      </p:sp>
      <p:sp>
        <p:nvSpPr>
          <p:cNvPr id="13" name="TextBox 12"/>
          <p:cNvSpPr txBox="1"/>
          <p:nvPr userDrawn="1"/>
        </p:nvSpPr>
        <p:spPr>
          <a:xfrm>
            <a:off x="9546840" y="6627168"/>
            <a:ext cx="2652504" cy="230832"/>
          </a:xfrm>
          <a:prstGeom prst="rect">
            <a:avLst/>
          </a:prstGeom>
          <a:noFill/>
        </p:spPr>
        <p:txBody>
          <a:bodyPr wrap="square" rtlCol="0" anchor="b" anchorCtr="0">
            <a:spAutoFit/>
          </a:bodyPr>
          <a:lstStyle/>
          <a:p>
            <a:pPr algn="r"/>
            <a:r>
              <a:rPr lang="en-US" sz="900" b="0">
                <a:solidFill>
                  <a:schemeClr val="bg1">
                    <a:lumMod val="75000"/>
                  </a:schemeClr>
                </a:solidFill>
                <a:latin typeface="Arial" panose="020B0604020202020204" pitchFamily="34" charset="0"/>
                <a:cs typeface="Arial" panose="020B0604020202020204" pitchFamily="34" charset="0"/>
              </a:rPr>
              <a:t>©</a:t>
            </a:r>
            <a:r>
              <a:rPr lang="en-US" sz="900" b="0" baseline="0">
                <a:solidFill>
                  <a:schemeClr val="bg1">
                    <a:lumMod val="75000"/>
                  </a:schemeClr>
                </a:solidFill>
                <a:latin typeface="Arial" panose="020B0604020202020204" pitchFamily="34" charset="0"/>
                <a:cs typeface="Arial" panose="020B0604020202020204" pitchFamily="34" charset="0"/>
              </a:rPr>
              <a:t> 2024, Pipeline Research Council International</a:t>
            </a:r>
            <a:endParaRPr lang="en-US" sz="900" b="0">
              <a:solidFill>
                <a:schemeClr val="bg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40020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Questions">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C4CBDFA-2F95-4773-A7B6-D0A800333DD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721112" y="2036838"/>
            <a:ext cx="2933765" cy="2784324"/>
          </a:xfrm>
          <a:prstGeom prst="rect">
            <a:avLst/>
          </a:prstGeom>
        </p:spPr>
      </p:pic>
      <p:cxnSp>
        <p:nvCxnSpPr>
          <p:cNvPr id="4" name="Straight Connector 3">
            <a:extLst>
              <a:ext uri="{FF2B5EF4-FFF2-40B4-BE49-F238E27FC236}">
                <a16:creationId xmlns:a16="http://schemas.microsoft.com/office/drawing/2014/main" id="{5CF7B4C9-3746-499F-8C35-3E7C48C31E07}"/>
              </a:ext>
            </a:extLst>
          </p:cNvPr>
          <p:cNvCxnSpPr/>
          <p:nvPr userDrawn="1"/>
        </p:nvCxnSpPr>
        <p:spPr bwMode="auto">
          <a:xfrm>
            <a:off x="6096000" y="822960"/>
            <a:ext cx="0" cy="5212080"/>
          </a:xfrm>
          <a:prstGeom prst="line">
            <a:avLst/>
          </a:prstGeom>
          <a:ln>
            <a:solidFill>
              <a:srgbClr val="203864"/>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955677" y="2833687"/>
            <a:ext cx="3629025" cy="1190625"/>
          </a:xfrm>
          <a:prstGeom prst="rect">
            <a:avLst/>
          </a:prstGeom>
        </p:spPr>
      </p:pic>
    </p:spTree>
    <p:extLst>
      <p:ext uri="{BB962C8B-B14F-4D97-AF65-F5344CB8AC3E}">
        <p14:creationId xmlns:p14="http://schemas.microsoft.com/office/powerpoint/2010/main" val="26752390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End Car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5CF7B4C9-3746-499F-8C35-3E7C48C31E07}"/>
              </a:ext>
            </a:extLst>
          </p:cNvPr>
          <p:cNvCxnSpPr/>
          <p:nvPr userDrawn="1"/>
        </p:nvCxnSpPr>
        <p:spPr bwMode="auto">
          <a:xfrm>
            <a:off x="6096000" y="822960"/>
            <a:ext cx="0" cy="5212080"/>
          </a:xfrm>
          <a:prstGeom prst="line">
            <a:avLst/>
          </a:prstGeom>
          <a:ln>
            <a:solidFill>
              <a:srgbClr val="203864"/>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6" name="Text Placeholder 2"/>
          <p:cNvSpPr>
            <a:spLocks noGrp="1"/>
          </p:cNvSpPr>
          <p:nvPr>
            <p:ph type="body" sz="quarter" idx="10" hasCustomPrompt="1"/>
          </p:nvPr>
        </p:nvSpPr>
        <p:spPr>
          <a:xfrm>
            <a:off x="6899564" y="4054507"/>
            <a:ext cx="4381995" cy="320040"/>
          </a:xfrm>
        </p:spPr>
        <p:txBody>
          <a:bodyPr anchor="ctr" anchorCtr="0"/>
          <a:lstStyle>
            <a:lvl1pPr marL="0" indent="0" algn="ctr" rtl="0" eaLnBrk="0" fontAlgn="base" hangingPunct="0">
              <a:lnSpc>
                <a:spcPct val="95000"/>
              </a:lnSpc>
              <a:spcBef>
                <a:spcPct val="0"/>
              </a:spcBef>
              <a:spcAft>
                <a:spcPct val="0"/>
              </a:spcAft>
              <a:buNone/>
              <a:defRPr lang="en-US" sz="2000" b="0" i="1" kern="0" smtClean="0">
                <a:solidFill>
                  <a:srgbClr val="203864"/>
                </a:solidFill>
                <a:latin typeface="+mj-lt"/>
                <a:ea typeface="+mj-ea"/>
                <a:cs typeface="+mj-cs"/>
              </a:defRPr>
            </a:lvl1pPr>
          </a:lstStyle>
          <a:p>
            <a:pPr lvl="0"/>
            <a:r>
              <a:rPr lang="en-US"/>
              <a:t>Click to edit </a:t>
            </a:r>
            <a:r>
              <a:rPr lang="en-US" sz="2000" b="0" i="1" kern="0"/>
              <a:t>Title, Affiliation</a:t>
            </a:r>
            <a:endParaRPr lang="en-US"/>
          </a:p>
        </p:txBody>
      </p:sp>
      <p:sp>
        <p:nvSpPr>
          <p:cNvPr id="10" name="Text Placeholder 2"/>
          <p:cNvSpPr>
            <a:spLocks noGrp="1"/>
          </p:cNvSpPr>
          <p:nvPr>
            <p:ph type="body" sz="quarter" idx="13" hasCustomPrompt="1"/>
          </p:nvPr>
        </p:nvSpPr>
        <p:spPr>
          <a:xfrm>
            <a:off x="6899564" y="3667085"/>
            <a:ext cx="4381995" cy="320040"/>
          </a:xfrm>
        </p:spPr>
        <p:txBody>
          <a:bodyPr anchor="ctr" anchorCtr="0"/>
          <a:lstStyle>
            <a:lvl1pPr marL="0" marR="0" indent="0" algn="ctr" defTabSz="914400" rtl="0" eaLnBrk="0" fontAlgn="base" latinLnBrk="0" hangingPunct="0">
              <a:lnSpc>
                <a:spcPct val="95000"/>
              </a:lnSpc>
              <a:spcBef>
                <a:spcPct val="0"/>
              </a:spcBef>
              <a:spcAft>
                <a:spcPct val="0"/>
              </a:spcAft>
              <a:buClrTx/>
              <a:buSzTx/>
              <a:buFont typeface="Arial" panose="020B0604020202020204" pitchFamily="34" charset="0"/>
              <a:buNone/>
              <a:tabLst>
                <a:tab pos="1600160" algn="l"/>
              </a:tabLst>
              <a:defRPr lang="en-US" sz="2000" b="1" kern="0" smtClean="0">
                <a:solidFill>
                  <a:srgbClr val="203864"/>
                </a:solidFill>
                <a:latin typeface="+mj-lt"/>
                <a:ea typeface="+mj-ea"/>
                <a:cs typeface="+mj-cs"/>
              </a:defRPr>
            </a:lvl1pPr>
          </a:lstStyle>
          <a:p>
            <a:pPr lvl="0"/>
            <a:r>
              <a:rPr lang="en-US"/>
              <a:t>Click to edit </a:t>
            </a:r>
            <a:r>
              <a:rPr lang="en-US" sz="2000" kern="0"/>
              <a:t>Presenter name</a:t>
            </a:r>
            <a:endParaRPr lang="en-US"/>
          </a:p>
        </p:txBody>
      </p:sp>
      <p:sp>
        <p:nvSpPr>
          <p:cNvPr id="11" name="Text Placeholder 2"/>
          <p:cNvSpPr>
            <a:spLocks noGrp="1"/>
          </p:cNvSpPr>
          <p:nvPr>
            <p:ph type="body" sz="quarter" idx="14" hasCustomPrompt="1"/>
          </p:nvPr>
        </p:nvSpPr>
        <p:spPr>
          <a:xfrm>
            <a:off x="6899563" y="5062399"/>
            <a:ext cx="4381995" cy="320040"/>
          </a:xfrm>
        </p:spPr>
        <p:txBody>
          <a:bodyPr anchor="ctr" anchorCtr="0"/>
          <a:lstStyle>
            <a:lvl1pPr marL="0" indent="0" algn="ctr" rtl="0" eaLnBrk="0" fontAlgn="base" hangingPunct="0">
              <a:lnSpc>
                <a:spcPct val="95000"/>
              </a:lnSpc>
              <a:spcBef>
                <a:spcPct val="0"/>
              </a:spcBef>
              <a:spcAft>
                <a:spcPct val="0"/>
              </a:spcAft>
              <a:buNone/>
              <a:defRPr lang="en-US" sz="2000" b="0" kern="0" baseline="0" smtClean="0">
                <a:solidFill>
                  <a:srgbClr val="203864"/>
                </a:solidFill>
                <a:latin typeface="+mj-lt"/>
                <a:ea typeface="+mj-ea"/>
                <a:cs typeface="+mj-cs"/>
              </a:defRPr>
            </a:lvl1pPr>
          </a:lstStyle>
          <a:p>
            <a:pPr lvl="0"/>
            <a:r>
              <a:rPr lang="en-US"/>
              <a:t>Click to edit </a:t>
            </a:r>
            <a:r>
              <a:rPr lang="en-US" sz="2000" b="0" kern="0"/>
              <a:t>Phone Number</a:t>
            </a:r>
            <a:endParaRPr lang="en-US"/>
          </a:p>
        </p:txBody>
      </p:sp>
      <p:sp>
        <p:nvSpPr>
          <p:cNvPr id="12" name="Text Placeholder 2"/>
          <p:cNvSpPr>
            <a:spLocks noGrp="1"/>
          </p:cNvSpPr>
          <p:nvPr>
            <p:ph type="body" sz="quarter" idx="15" hasCustomPrompt="1"/>
          </p:nvPr>
        </p:nvSpPr>
        <p:spPr>
          <a:xfrm>
            <a:off x="6899563" y="4623953"/>
            <a:ext cx="4381995" cy="320040"/>
          </a:xfrm>
        </p:spPr>
        <p:txBody>
          <a:bodyPr anchor="ctr" anchorCtr="0"/>
          <a:lstStyle>
            <a:lvl1pPr marL="0" indent="0" algn="ctr" rtl="0" eaLnBrk="0" fontAlgn="base" hangingPunct="0">
              <a:lnSpc>
                <a:spcPct val="95000"/>
              </a:lnSpc>
              <a:spcBef>
                <a:spcPct val="0"/>
              </a:spcBef>
              <a:spcAft>
                <a:spcPct val="0"/>
              </a:spcAft>
              <a:buNone/>
              <a:defRPr lang="en-US" sz="2000" b="0" kern="0" baseline="0" smtClean="0">
                <a:solidFill>
                  <a:srgbClr val="203864"/>
                </a:solidFill>
                <a:latin typeface="+mj-lt"/>
                <a:ea typeface="+mj-ea"/>
                <a:cs typeface="+mj-cs"/>
              </a:defRPr>
            </a:lvl1pPr>
          </a:lstStyle>
          <a:p>
            <a:pPr lvl="0"/>
            <a:r>
              <a:rPr lang="en-US"/>
              <a:t>Click to edit </a:t>
            </a:r>
            <a:r>
              <a:rPr lang="en-US" sz="2000" b="0" kern="0"/>
              <a:t>Email Address</a:t>
            </a:r>
            <a:endParaRPr lang="en-US"/>
          </a:p>
        </p:txBody>
      </p:sp>
      <p:pic>
        <p:nvPicPr>
          <p:cNvPr id="2" name="Picture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448122" y="1733060"/>
            <a:ext cx="3515156" cy="1449655"/>
          </a:xfrm>
          <a:prstGeom prst="rect">
            <a:avLst/>
          </a:prstGeom>
        </p:spPr>
      </p:pic>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206076" y="2530644"/>
            <a:ext cx="3624716" cy="2028115"/>
          </a:xfrm>
          <a:prstGeom prst="rect">
            <a:avLst/>
          </a:prstGeom>
        </p:spPr>
      </p:pic>
    </p:spTree>
    <p:extLst>
      <p:ext uri="{BB962C8B-B14F-4D97-AF65-F5344CB8AC3E}">
        <p14:creationId xmlns:p14="http://schemas.microsoft.com/office/powerpoint/2010/main" val="27493795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gray">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767E9F3C-4AE7-4D02-A4AA-70A16E499963}"/>
              </a:ext>
            </a:extLst>
          </p:cNvPr>
          <p:cNvSpPr>
            <a:spLocks noGrp="1" noChangeArrowheads="1"/>
          </p:cNvSpPr>
          <p:nvPr>
            <p:ph type="title"/>
          </p:nvPr>
        </p:nvSpPr>
        <p:spPr bwMode="auto">
          <a:xfrm>
            <a:off x="2108200" y="620713"/>
            <a:ext cx="9857317"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8" tIns="45719" rIns="91438" bIns="45719"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99A1B923-938C-46EF-B150-0377D88F0C7B}"/>
              </a:ext>
            </a:extLst>
          </p:cNvPr>
          <p:cNvSpPr>
            <a:spLocks noGrp="1" noChangeArrowheads="1"/>
          </p:cNvSpPr>
          <p:nvPr>
            <p:ph type="body" idx="1"/>
          </p:nvPr>
        </p:nvSpPr>
        <p:spPr bwMode="auto">
          <a:xfrm>
            <a:off x="880535" y="1498600"/>
            <a:ext cx="10579100" cy="490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8" tIns="45719" rIns="91438" bIns="45719"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14">
            <a:extLst>
              <a:ext uri="{FF2B5EF4-FFF2-40B4-BE49-F238E27FC236}">
                <a16:creationId xmlns:a16="http://schemas.microsoft.com/office/drawing/2014/main" id="{A1320F58-35A1-436E-8731-5EAE07B9996A}"/>
              </a:ext>
            </a:extLst>
          </p:cNvPr>
          <p:cNvSpPr>
            <a:spLocks noChangeArrowheads="1"/>
          </p:cNvSpPr>
          <p:nvPr/>
        </p:nvSpPr>
        <p:spPr bwMode="auto">
          <a:xfrm>
            <a:off x="2087035" y="165100"/>
            <a:ext cx="10088033" cy="304800"/>
          </a:xfrm>
          <a:prstGeom prst="rect">
            <a:avLst/>
          </a:prstGeom>
          <a:gradFill flip="none" rotWithShape="1">
            <a:gsLst>
              <a:gs pos="21000">
                <a:srgbClr val="034EA2">
                  <a:shade val="67500"/>
                  <a:satMod val="115000"/>
                </a:srgbClr>
              </a:gs>
              <a:gs pos="64162">
                <a:srgbClr val="1ABBBD"/>
              </a:gs>
              <a:gs pos="92000">
                <a:schemeClr val="bg1"/>
              </a:gs>
            </a:gsLst>
            <a:lin ang="10800000" scaled="1"/>
            <a:tileRect/>
          </a:gradFill>
          <a:ln>
            <a:noFill/>
          </a:ln>
        </p:spPr>
        <p:txBody>
          <a:bodyPr wrap="none" lIns="91438" tIns="45719" rIns="91438" bIns="45719" anchor="ctr"/>
          <a:lstStyle>
            <a:lvl1pPr eaLnBrk="0" hangingPunct="0">
              <a:defRPr sz="2000" b="1">
                <a:solidFill>
                  <a:schemeClr val="tx2"/>
                </a:solidFill>
                <a:latin typeface="Arial Narrow" pitchFamily="34" charset="0"/>
              </a:defRPr>
            </a:lvl1pPr>
            <a:lvl2pPr marL="742950" indent="-285750" eaLnBrk="0" hangingPunct="0">
              <a:defRPr sz="2000" b="1">
                <a:solidFill>
                  <a:schemeClr val="tx2"/>
                </a:solidFill>
                <a:latin typeface="Arial Narrow" pitchFamily="34" charset="0"/>
              </a:defRPr>
            </a:lvl2pPr>
            <a:lvl3pPr marL="1143000" indent="-228600" eaLnBrk="0" hangingPunct="0">
              <a:defRPr sz="2000" b="1">
                <a:solidFill>
                  <a:schemeClr val="tx2"/>
                </a:solidFill>
                <a:latin typeface="Arial Narrow" pitchFamily="34" charset="0"/>
              </a:defRPr>
            </a:lvl3pPr>
            <a:lvl4pPr marL="1600200" indent="-228600" eaLnBrk="0" hangingPunct="0">
              <a:defRPr sz="2000" b="1">
                <a:solidFill>
                  <a:schemeClr val="tx2"/>
                </a:solidFill>
                <a:latin typeface="Arial Narrow" pitchFamily="34" charset="0"/>
              </a:defRPr>
            </a:lvl4pPr>
            <a:lvl5pPr marL="2057400" indent="-228600" eaLnBrk="0" hangingPunct="0">
              <a:defRPr sz="2000" b="1">
                <a:solidFill>
                  <a:schemeClr val="tx2"/>
                </a:solidFill>
                <a:latin typeface="Arial Narrow" pitchFamily="34" charset="0"/>
              </a:defRPr>
            </a:lvl5pPr>
            <a:lvl6pPr marL="25146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eaLnBrk="1" hangingPunct="1">
              <a:spcBef>
                <a:spcPct val="20000"/>
              </a:spcBef>
              <a:buFont typeface="Wingdings" panose="05000000000000000000" pitchFamily="2" charset="2"/>
              <a:buChar char="§"/>
              <a:defRPr/>
            </a:pPr>
            <a:endParaRPr lang="en-US" altLang="en-US" sz="2000">
              <a:cs typeface="+mn-cs"/>
            </a:endParaRPr>
          </a:p>
        </p:txBody>
      </p:sp>
      <p:sp>
        <p:nvSpPr>
          <p:cNvPr id="1029" name="Rectangle 15">
            <a:extLst>
              <a:ext uri="{FF2B5EF4-FFF2-40B4-BE49-F238E27FC236}">
                <a16:creationId xmlns:a16="http://schemas.microsoft.com/office/drawing/2014/main" id="{1412AA5D-EBE2-4A3A-9E08-2D7A329D00C0}"/>
              </a:ext>
            </a:extLst>
          </p:cNvPr>
          <p:cNvSpPr>
            <a:spLocks noChangeArrowheads="1"/>
          </p:cNvSpPr>
          <p:nvPr/>
        </p:nvSpPr>
        <p:spPr bwMode="auto">
          <a:xfrm>
            <a:off x="186267" y="1164527"/>
            <a:ext cx="171522" cy="16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b">
            <a:spAutoFit/>
          </a:bodyPr>
          <a:lstStyle>
            <a:lvl1pPr defTabSz="893763" eaLnBrk="0" hangingPunct="0">
              <a:defRPr sz="2000" b="1">
                <a:solidFill>
                  <a:schemeClr val="tx2"/>
                </a:solidFill>
                <a:latin typeface="Arial Narrow" panose="020B0606020202030204" pitchFamily="34" charset="0"/>
                <a:cs typeface="Arial" panose="020B0604020202020204" pitchFamily="34" charset="0"/>
              </a:defRPr>
            </a:lvl1pPr>
            <a:lvl2pPr marL="742950" indent="-285750" defTabSz="893763" eaLnBrk="0" hangingPunct="0">
              <a:defRPr sz="2000" b="1">
                <a:solidFill>
                  <a:schemeClr val="tx2"/>
                </a:solidFill>
                <a:latin typeface="Arial Narrow" panose="020B0606020202030204" pitchFamily="34" charset="0"/>
                <a:cs typeface="Arial" panose="020B0604020202020204" pitchFamily="34" charset="0"/>
              </a:defRPr>
            </a:lvl2pPr>
            <a:lvl3pPr marL="1143000" indent="-228600" defTabSz="893763" eaLnBrk="0" hangingPunct="0">
              <a:defRPr sz="2000" b="1">
                <a:solidFill>
                  <a:schemeClr val="tx2"/>
                </a:solidFill>
                <a:latin typeface="Arial Narrow" panose="020B0606020202030204" pitchFamily="34" charset="0"/>
                <a:cs typeface="Arial" panose="020B0604020202020204" pitchFamily="34" charset="0"/>
              </a:defRPr>
            </a:lvl3pPr>
            <a:lvl4pPr marL="1600200" indent="-228600" defTabSz="893763" eaLnBrk="0" hangingPunct="0">
              <a:defRPr sz="2000" b="1">
                <a:solidFill>
                  <a:schemeClr val="tx2"/>
                </a:solidFill>
                <a:latin typeface="Arial Narrow" panose="020B0606020202030204" pitchFamily="34" charset="0"/>
                <a:cs typeface="Arial" panose="020B0604020202020204" pitchFamily="34" charset="0"/>
              </a:defRPr>
            </a:lvl4pPr>
            <a:lvl5pPr marL="2057400" indent="-228600" defTabSz="893763" eaLnBrk="0" hangingPunct="0">
              <a:defRPr sz="2000" b="1">
                <a:solidFill>
                  <a:schemeClr val="tx2"/>
                </a:solidFill>
                <a:latin typeface="Arial Narrow" panose="020B0606020202030204" pitchFamily="34" charset="0"/>
                <a:cs typeface="Arial" panose="020B0604020202020204" pitchFamily="34" charset="0"/>
              </a:defRPr>
            </a:lvl5pPr>
            <a:lvl6pPr marL="25146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6pPr>
            <a:lvl7pPr marL="29718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7pPr>
            <a:lvl8pPr marL="34290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8pPr>
            <a:lvl9pPr marL="3886200" indent="-228600" defTabSz="893763" eaLnBrk="0" fontAlgn="base" hangingPunct="0">
              <a:spcBef>
                <a:spcPct val="0"/>
              </a:spcBef>
              <a:spcAft>
                <a:spcPct val="0"/>
              </a:spcAft>
              <a:defRPr sz="2000" b="1">
                <a:solidFill>
                  <a:schemeClr val="tx2"/>
                </a:solidFill>
                <a:latin typeface="Arial Narrow" panose="020B0606020202030204" pitchFamily="34" charset="0"/>
                <a:cs typeface="Arial" panose="020B0604020202020204" pitchFamily="34" charset="0"/>
              </a:defRPr>
            </a:lvl9pPr>
          </a:lstStyle>
          <a:p>
            <a:pPr>
              <a:lnSpc>
                <a:spcPct val="97000"/>
              </a:lnSpc>
            </a:pPr>
            <a:fld id="{072B1A42-C524-4B61-888C-99148CDE1BB2}" type="slidenum">
              <a:rPr lang="en-US" altLang="en-US" sz="1100">
                <a:latin typeface="Arial" panose="020B0604020202020204" pitchFamily="34" charset="0"/>
              </a:rPr>
              <a:pPr>
                <a:lnSpc>
                  <a:spcPct val="97000"/>
                </a:lnSpc>
              </a:pPr>
              <a:t>‹#›</a:t>
            </a:fld>
            <a:endParaRPr lang="en-US" altLang="en-US" sz="1100">
              <a:latin typeface="Arial" panose="020B0604020202020204" pitchFamily="34" charset="0"/>
            </a:endParaRPr>
          </a:p>
        </p:txBody>
      </p:sp>
      <p:sp>
        <p:nvSpPr>
          <p:cNvPr id="1030" name="Line 16">
            <a:extLst>
              <a:ext uri="{FF2B5EF4-FFF2-40B4-BE49-F238E27FC236}">
                <a16:creationId xmlns:a16="http://schemas.microsoft.com/office/drawing/2014/main" id="{2B51F93E-77DC-4501-860A-191F995AC1A7}"/>
              </a:ext>
            </a:extLst>
          </p:cNvPr>
          <p:cNvSpPr>
            <a:spLocks noChangeShapeType="1"/>
          </p:cNvSpPr>
          <p:nvPr/>
        </p:nvSpPr>
        <p:spPr bwMode="auto">
          <a:xfrm>
            <a:off x="169335" y="1366839"/>
            <a:ext cx="11914717" cy="0"/>
          </a:xfrm>
          <a:prstGeom prst="line">
            <a:avLst/>
          </a:prstGeom>
          <a:noFill/>
          <a:ln w="12700">
            <a:solidFill>
              <a:schemeClr val="tx2"/>
            </a:solidFill>
            <a:round/>
            <a:headEnd type="none" w="sm" len="sm"/>
            <a:tailEnd type="none" w="sm" len="sm"/>
          </a:ln>
          <a:extLst>
            <a:ext uri="{909E8E84-426E-40DD-AFC4-6F175D3DCCD1}">
              <a14:hiddenFill xmlns:a14="http://schemas.microsoft.com/office/drawing/2010/main">
                <a:noFill/>
              </a14:hiddenFill>
            </a:ext>
          </a:extLst>
        </p:spPr>
        <p:txBody>
          <a:bodyPr wrap="none" lIns="91438" tIns="45719" rIns="91438" bIns="45719" anchor="ctr"/>
          <a:lstStyle/>
          <a:p>
            <a:endParaRPr lang="en-US" sz="2000"/>
          </a:p>
        </p:txBody>
      </p:sp>
      <p:sp>
        <p:nvSpPr>
          <p:cNvPr id="1032" name="Rectangle 23">
            <a:extLst>
              <a:ext uri="{FF2B5EF4-FFF2-40B4-BE49-F238E27FC236}">
                <a16:creationId xmlns:a16="http://schemas.microsoft.com/office/drawing/2014/main" id="{7BBC4ED0-ACC1-401A-AA08-82C0FBC8C63F}"/>
              </a:ext>
            </a:extLst>
          </p:cNvPr>
          <p:cNvSpPr>
            <a:spLocks noChangeArrowheads="1"/>
          </p:cNvSpPr>
          <p:nvPr/>
        </p:nvSpPr>
        <p:spPr bwMode="auto">
          <a:xfrm>
            <a:off x="10778206" y="210368"/>
            <a:ext cx="1207959" cy="223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b">
            <a:spAutoFit/>
          </a:bodyPr>
          <a:lstStyle>
            <a:lvl1pPr defTabSz="893763" eaLnBrk="0" hangingPunct="0">
              <a:defRPr sz="2000" b="1">
                <a:solidFill>
                  <a:schemeClr val="tx2"/>
                </a:solidFill>
                <a:latin typeface="Arial Narrow" pitchFamily="34" charset="0"/>
              </a:defRPr>
            </a:lvl1pPr>
            <a:lvl2pPr marL="742950" indent="-285750" defTabSz="893763" eaLnBrk="0" hangingPunct="0">
              <a:defRPr sz="2000" b="1">
                <a:solidFill>
                  <a:schemeClr val="tx2"/>
                </a:solidFill>
                <a:latin typeface="Arial Narrow" pitchFamily="34" charset="0"/>
              </a:defRPr>
            </a:lvl2pPr>
            <a:lvl3pPr marL="1143000" indent="-228600" defTabSz="893763" eaLnBrk="0" hangingPunct="0">
              <a:defRPr sz="2000" b="1">
                <a:solidFill>
                  <a:schemeClr val="tx2"/>
                </a:solidFill>
                <a:latin typeface="Arial Narrow" pitchFamily="34" charset="0"/>
              </a:defRPr>
            </a:lvl3pPr>
            <a:lvl4pPr marL="1600200" indent="-228600" defTabSz="893763" eaLnBrk="0" hangingPunct="0">
              <a:defRPr sz="2000" b="1">
                <a:solidFill>
                  <a:schemeClr val="tx2"/>
                </a:solidFill>
                <a:latin typeface="Arial Narrow" pitchFamily="34" charset="0"/>
              </a:defRPr>
            </a:lvl4pPr>
            <a:lvl5pPr marL="2057400" indent="-228600" defTabSz="893763" eaLnBrk="0" hangingPunct="0">
              <a:defRPr sz="2000" b="1">
                <a:solidFill>
                  <a:schemeClr val="tx2"/>
                </a:solidFill>
                <a:latin typeface="Arial Narrow" pitchFamily="34" charset="0"/>
              </a:defRPr>
            </a:lvl5pPr>
            <a:lvl6pPr marL="25146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6pPr>
            <a:lvl7pPr marL="29718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7pPr>
            <a:lvl8pPr marL="34290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8pPr>
            <a:lvl9pPr marL="3886200" indent="-228600" defTabSz="893763" eaLnBrk="0" fontAlgn="base" hangingPunct="0">
              <a:spcBef>
                <a:spcPct val="20000"/>
              </a:spcBef>
              <a:spcAft>
                <a:spcPct val="0"/>
              </a:spcAft>
              <a:buFont typeface="Wingdings" pitchFamily="2" charset="2"/>
              <a:buChar char="§"/>
              <a:defRPr sz="2000" b="1">
                <a:solidFill>
                  <a:schemeClr val="tx2"/>
                </a:solidFill>
                <a:latin typeface="Arial Narrow" pitchFamily="34" charset="0"/>
              </a:defRPr>
            </a:lvl9pPr>
          </a:lstStyle>
          <a:p>
            <a:pPr>
              <a:lnSpc>
                <a:spcPct val="97000"/>
              </a:lnSpc>
              <a:defRPr/>
            </a:pPr>
            <a:r>
              <a:rPr lang="en-US" altLang="en-US" sz="1500" b="1">
                <a:solidFill>
                  <a:schemeClr val="bg1"/>
                </a:solidFill>
                <a:latin typeface="+mn-lt"/>
                <a:cs typeface="+mn-cs"/>
              </a:rPr>
              <a:t>www.prci.org</a:t>
            </a:r>
          </a:p>
        </p:txBody>
      </p:sp>
      <p:pic>
        <p:nvPicPr>
          <p:cNvPr id="9" name="Picture 8">
            <a:extLst>
              <a:ext uri="{FF2B5EF4-FFF2-40B4-BE49-F238E27FC236}">
                <a16:creationId xmlns:a16="http://schemas.microsoft.com/office/drawing/2014/main" id="{B1F4F757-5884-4FB7-8AEA-AE45AB0FC5A5}"/>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206368" y="169026"/>
            <a:ext cx="1203688" cy="884919"/>
          </a:xfrm>
          <a:prstGeom prst="rect">
            <a:avLst/>
          </a:prstGeom>
        </p:spPr>
      </p:pic>
      <p:sp>
        <p:nvSpPr>
          <p:cNvPr id="2" name="TextBox 1"/>
          <p:cNvSpPr txBox="1"/>
          <p:nvPr userDrawn="1"/>
        </p:nvSpPr>
        <p:spPr>
          <a:xfrm>
            <a:off x="9546840" y="6627168"/>
            <a:ext cx="2652504" cy="230832"/>
          </a:xfrm>
          <a:prstGeom prst="rect">
            <a:avLst/>
          </a:prstGeom>
          <a:noFill/>
        </p:spPr>
        <p:txBody>
          <a:bodyPr wrap="square" rtlCol="0" anchor="b" anchorCtr="0">
            <a:spAutoFit/>
          </a:bodyPr>
          <a:lstStyle/>
          <a:p>
            <a:pPr algn="r"/>
            <a:r>
              <a:rPr lang="en-US" sz="900" b="0">
                <a:solidFill>
                  <a:schemeClr val="bg1">
                    <a:lumMod val="75000"/>
                  </a:schemeClr>
                </a:solidFill>
                <a:latin typeface="Arial" panose="020B0604020202020204" pitchFamily="34" charset="0"/>
                <a:cs typeface="Arial" panose="020B0604020202020204" pitchFamily="34" charset="0"/>
              </a:rPr>
              <a:t>©</a:t>
            </a:r>
            <a:r>
              <a:rPr lang="en-US" sz="900" b="0" baseline="0">
                <a:solidFill>
                  <a:schemeClr val="bg1">
                    <a:lumMod val="75000"/>
                  </a:schemeClr>
                </a:solidFill>
                <a:latin typeface="Arial" panose="020B0604020202020204" pitchFamily="34" charset="0"/>
                <a:cs typeface="Arial" panose="020B0604020202020204" pitchFamily="34" charset="0"/>
              </a:rPr>
              <a:t> 2024, Pipeline Research Council International</a:t>
            </a:r>
            <a:endParaRPr lang="en-US" sz="900" b="0">
              <a:solidFill>
                <a:schemeClr val="bg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5211893"/>
      </p:ext>
    </p:extLst>
  </p:cSld>
  <p:clrMap bg1="lt1" tx1="dk1" bg2="lt2" tx2="dk2" accent1="accent1" accent2="accent2" accent3="accent3" accent4="accent4" accent5="accent5" accent6="accent6" hlink="hlink" folHlink="folHlink"/>
  <p:sldLayoutIdLst>
    <p:sldLayoutId id="2147487815" r:id="rId1"/>
    <p:sldLayoutId id="2147487792" r:id="rId2"/>
    <p:sldLayoutId id="2147487794" r:id="rId3"/>
    <p:sldLayoutId id="2147487796" r:id="rId4"/>
    <p:sldLayoutId id="2147487802" r:id="rId5"/>
    <p:sldLayoutId id="2147487812" r:id="rId6"/>
    <p:sldLayoutId id="2147487795" r:id="rId7"/>
    <p:sldLayoutId id="2147487798" r:id="rId8"/>
    <p:sldLayoutId id="2147487803" r:id="rId9"/>
    <p:sldLayoutId id="2147487806" r:id="rId10"/>
    <p:sldLayoutId id="2147487816" r:id="rId11"/>
    <p:sldLayoutId id="2147487814" r:id="rId12"/>
    <p:sldLayoutId id="2147487813" r:id="rId1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rtl="0" eaLnBrk="1" fontAlgn="base" hangingPunct="1">
        <a:spcBef>
          <a:spcPct val="0"/>
        </a:spcBef>
        <a:spcAft>
          <a:spcPct val="0"/>
        </a:spcAft>
        <a:defRPr sz="2800" b="1">
          <a:solidFill>
            <a:schemeClr val="tx1"/>
          </a:solidFill>
          <a:latin typeface="+mj-lt"/>
          <a:ea typeface="+mj-ea"/>
          <a:cs typeface="+mj-cs"/>
        </a:defRPr>
      </a:lvl1pPr>
      <a:lvl2pPr algn="l" rtl="0" eaLnBrk="1" fontAlgn="base" hangingPunct="1">
        <a:spcBef>
          <a:spcPct val="0"/>
        </a:spcBef>
        <a:spcAft>
          <a:spcPct val="0"/>
        </a:spcAft>
        <a:defRPr sz="2800" b="1">
          <a:solidFill>
            <a:schemeClr val="tx1"/>
          </a:solidFill>
          <a:latin typeface="Arial" charset="0"/>
        </a:defRPr>
      </a:lvl2pPr>
      <a:lvl3pPr algn="l" rtl="0" eaLnBrk="1" fontAlgn="base" hangingPunct="1">
        <a:spcBef>
          <a:spcPct val="0"/>
        </a:spcBef>
        <a:spcAft>
          <a:spcPct val="0"/>
        </a:spcAft>
        <a:defRPr sz="2800" b="1">
          <a:solidFill>
            <a:schemeClr val="tx1"/>
          </a:solidFill>
          <a:latin typeface="Arial" charset="0"/>
        </a:defRPr>
      </a:lvl3pPr>
      <a:lvl4pPr algn="l" rtl="0" eaLnBrk="1" fontAlgn="base" hangingPunct="1">
        <a:spcBef>
          <a:spcPct val="0"/>
        </a:spcBef>
        <a:spcAft>
          <a:spcPct val="0"/>
        </a:spcAft>
        <a:defRPr sz="2800" b="1">
          <a:solidFill>
            <a:schemeClr val="tx1"/>
          </a:solidFill>
          <a:latin typeface="Arial" charset="0"/>
        </a:defRPr>
      </a:lvl4pPr>
      <a:lvl5pPr algn="l" rtl="0" eaLnBrk="1" fontAlgn="base" hangingPunct="1">
        <a:spcBef>
          <a:spcPct val="0"/>
        </a:spcBef>
        <a:spcAft>
          <a:spcPct val="0"/>
        </a:spcAft>
        <a:defRPr sz="2800" b="1">
          <a:solidFill>
            <a:schemeClr val="tx1"/>
          </a:solidFill>
          <a:latin typeface="Arial" charset="0"/>
        </a:defRPr>
      </a:lvl5pPr>
      <a:lvl6pPr marL="457189" algn="l" rtl="0" eaLnBrk="1" fontAlgn="base" hangingPunct="1">
        <a:spcBef>
          <a:spcPct val="0"/>
        </a:spcBef>
        <a:spcAft>
          <a:spcPct val="0"/>
        </a:spcAft>
        <a:defRPr sz="2800" b="1">
          <a:solidFill>
            <a:schemeClr val="tx1"/>
          </a:solidFill>
          <a:latin typeface="Arial" charset="0"/>
        </a:defRPr>
      </a:lvl6pPr>
      <a:lvl7pPr marL="914377" algn="l" rtl="0" eaLnBrk="1" fontAlgn="base" hangingPunct="1">
        <a:spcBef>
          <a:spcPct val="0"/>
        </a:spcBef>
        <a:spcAft>
          <a:spcPct val="0"/>
        </a:spcAft>
        <a:defRPr sz="2800" b="1">
          <a:solidFill>
            <a:schemeClr val="tx1"/>
          </a:solidFill>
          <a:latin typeface="Arial" charset="0"/>
        </a:defRPr>
      </a:lvl7pPr>
      <a:lvl8pPr marL="1371566" algn="l" rtl="0" eaLnBrk="1" fontAlgn="base" hangingPunct="1">
        <a:spcBef>
          <a:spcPct val="0"/>
        </a:spcBef>
        <a:spcAft>
          <a:spcPct val="0"/>
        </a:spcAft>
        <a:defRPr sz="2800" b="1">
          <a:solidFill>
            <a:schemeClr val="tx1"/>
          </a:solidFill>
          <a:latin typeface="Arial" charset="0"/>
        </a:defRPr>
      </a:lvl8pPr>
      <a:lvl9pPr marL="1828754" algn="l" rtl="0" eaLnBrk="1" fontAlgn="base" hangingPunct="1">
        <a:spcBef>
          <a:spcPct val="0"/>
        </a:spcBef>
        <a:spcAft>
          <a:spcPct val="0"/>
        </a:spcAft>
        <a:defRPr sz="2800" b="1">
          <a:solidFill>
            <a:schemeClr val="tx1"/>
          </a:solidFill>
          <a:latin typeface="Arial" charset="0"/>
        </a:defRPr>
      </a:lvl9pPr>
    </p:titleStyle>
    <p:bodyStyle>
      <a:lvl1pPr marL="225425" indent="-225425" algn="l" rtl="0" eaLnBrk="1" fontAlgn="base" hangingPunct="1">
        <a:spcBef>
          <a:spcPct val="20000"/>
        </a:spcBef>
        <a:spcAft>
          <a:spcPct val="0"/>
        </a:spcAft>
        <a:buFont typeface="Arial" panose="020B0604020202020204" pitchFamily="34" charset="0"/>
        <a:buChar char="•"/>
        <a:tabLst>
          <a:tab pos="1600160" algn="l"/>
        </a:tabLst>
        <a:defRPr sz="2400" b="1">
          <a:solidFill>
            <a:srgbClr val="1F497D"/>
          </a:solidFill>
          <a:latin typeface="+mn-lt"/>
          <a:ea typeface="+mn-ea"/>
          <a:cs typeface="+mn-cs"/>
        </a:defRPr>
      </a:lvl1pPr>
      <a:lvl2pPr marL="628650" indent="-173038" algn="l" rtl="0" eaLnBrk="1" fontAlgn="base" hangingPunct="1">
        <a:spcBef>
          <a:spcPct val="20000"/>
        </a:spcBef>
        <a:spcAft>
          <a:spcPct val="0"/>
        </a:spcAft>
        <a:buFont typeface="Arial" panose="020B0604020202020204" pitchFamily="34" charset="0"/>
        <a:buChar char="•"/>
        <a:tabLst>
          <a:tab pos="1600160" algn="l"/>
        </a:tabLst>
        <a:defRPr sz="2000">
          <a:solidFill>
            <a:srgbClr val="1F497D"/>
          </a:solidFill>
          <a:latin typeface="+mn-lt"/>
        </a:defRPr>
      </a:lvl2pPr>
      <a:lvl3pPr marL="914400" indent="-173038" algn="l" rtl="0" eaLnBrk="1" fontAlgn="base" hangingPunct="1">
        <a:spcBef>
          <a:spcPct val="20000"/>
        </a:spcBef>
        <a:spcAft>
          <a:spcPct val="0"/>
        </a:spcAft>
        <a:buFont typeface="Arial" panose="020B0604020202020204" pitchFamily="34" charset="0"/>
        <a:buChar char="•"/>
        <a:tabLst>
          <a:tab pos="1600160" algn="l"/>
        </a:tabLst>
        <a:defRPr sz="1800" i="0">
          <a:solidFill>
            <a:srgbClr val="1F497D"/>
          </a:solidFill>
          <a:latin typeface="+mn-lt"/>
        </a:defRPr>
      </a:lvl3pPr>
      <a:lvl4pPr marL="1258888" indent="-174625" algn="l" rtl="0" eaLnBrk="1" fontAlgn="base" hangingPunct="1">
        <a:spcBef>
          <a:spcPct val="20000"/>
        </a:spcBef>
        <a:spcAft>
          <a:spcPct val="0"/>
        </a:spcAft>
        <a:buFont typeface="Arial" panose="020B0604020202020204" pitchFamily="34" charset="0"/>
        <a:buChar char="•"/>
        <a:tabLst>
          <a:tab pos="1600160" algn="l"/>
        </a:tabLst>
        <a:defRPr sz="1600" i="0">
          <a:solidFill>
            <a:srgbClr val="1F497D"/>
          </a:solidFill>
          <a:latin typeface="+mn-lt"/>
        </a:defRPr>
      </a:lvl4pPr>
      <a:lvl5pPr marL="1543050" indent="-115888" algn="l" rtl="0" eaLnBrk="1" fontAlgn="base" hangingPunct="1">
        <a:spcBef>
          <a:spcPct val="20000"/>
        </a:spcBef>
        <a:spcAft>
          <a:spcPct val="0"/>
        </a:spcAft>
        <a:buFont typeface="Arial" panose="020B0604020202020204" pitchFamily="34" charset="0"/>
        <a:buChar char="•"/>
        <a:tabLst/>
        <a:defRPr sz="1400" i="0">
          <a:solidFill>
            <a:srgbClr val="1F497D"/>
          </a:solidFill>
          <a:latin typeface="+mn-lt"/>
        </a:defRPr>
      </a:lvl5pPr>
      <a:lvl6pPr marL="2057349" indent="-171446" algn="l" rtl="0" eaLnBrk="1" fontAlgn="base" hangingPunct="1">
        <a:spcBef>
          <a:spcPct val="20000"/>
        </a:spcBef>
        <a:spcAft>
          <a:spcPct val="0"/>
        </a:spcAft>
        <a:buChar char="»"/>
        <a:tabLst>
          <a:tab pos="1600160" algn="l"/>
        </a:tabLst>
        <a:defRPr sz="1200" i="1">
          <a:solidFill>
            <a:schemeClr val="tx1"/>
          </a:solidFill>
          <a:latin typeface="+mn-lt"/>
        </a:defRPr>
      </a:lvl6pPr>
      <a:lvl7pPr marL="2514537" indent="-171446" algn="l" rtl="0" eaLnBrk="1" fontAlgn="base" hangingPunct="1">
        <a:spcBef>
          <a:spcPct val="20000"/>
        </a:spcBef>
        <a:spcAft>
          <a:spcPct val="0"/>
        </a:spcAft>
        <a:buChar char="»"/>
        <a:tabLst>
          <a:tab pos="1600160" algn="l"/>
        </a:tabLst>
        <a:defRPr sz="1200" i="1">
          <a:solidFill>
            <a:schemeClr val="tx1"/>
          </a:solidFill>
          <a:latin typeface="+mn-lt"/>
        </a:defRPr>
      </a:lvl7pPr>
      <a:lvl8pPr marL="2971726" indent="-171446" algn="l" rtl="0" eaLnBrk="1" fontAlgn="base" hangingPunct="1">
        <a:spcBef>
          <a:spcPct val="20000"/>
        </a:spcBef>
        <a:spcAft>
          <a:spcPct val="0"/>
        </a:spcAft>
        <a:buChar char="»"/>
        <a:tabLst>
          <a:tab pos="1600160" algn="l"/>
        </a:tabLst>
        <a:defRPr sz="1200" i="1">
          <a:solidFill>
            <a:schemeClr val="tx1"/>
          </a:solidFill>
          <a:latin typeface="+mn-lt"/>
        </a:defRPr>
      </a:lvl8pPr>
      <a:lvl9pPr marL="3428914" indent="-171446" algn="l" rtl="0" eaLnBrk="1" fontAlgn="base" hangingPunct="1">
        <a:spcBef>
          <a:spcPct val="20000"/>
        </a:spcBef>
        <a:spcAft>
          <a:spcPct val="0"/>
        </a:spcAft>
        <a:buChar char="»"/>
        <a:tabLst>
          <a:tab pos="1600160" algn="l"/>
        </a:tabLst>
        <a:defRPr sz="1200" i="1">
          <a:solidFill>
            <a:schemeClr val="tx1"/>
          </a:solidFill>
          <a:latin typeface="+mn-lt"/>
        </a:defRPr>
      </a:lvl9pPr>
    </p:bodyStyle>
    <p:otherStyle>
      <a:defPPr>
        <a:defRPr lang="en-US"/>
      </a:defPPr>
      <a:lvl1pPr marL="0" algn="l" defTabSz="914377" rtl="0" eaLnBrk="1" latinLnBrk="0" hangingPunct="1">
        <a:defRPr sz="1900" kern="1200">
          <a:solidFill>
            <a:schemeClr val="tx1"/>
          </a:solidFill>
          <a:latin typeface="+mn-lt"/>
          <a:ea typeface="+mn-ea"/>
          <a:cs typeface="+mn-cs"/>
        </a:defRPr>
      </a:lvl1pPr>
      <a:lvl2pPr marL="457189" algn="l" defTabSz="914377" rtl="0" eaLnBrk="1" latinLnBrk="0" hangingPunct="1">
        <a:defRPr sz="1900" kern="1200">
          <a:solidFill>
            <a:schemeClr val="tx1"/>
          </a:solidFill>
          <a:latin typeface="+mn-lt"/>
          <a:ea typeface="+mn-ea"/>
          <a:cs typeface="+mn-cs"/>
        </a:defRPr>
      </a:lvl2pPr>
      <a:lvl3pPr marL="914377" algn="l" defTabSz="914377" rtl="0" eaLnBrk="1" latinLnBrk="0" hangingPunct="1">
        <a:defRPr sz="1900" kern="1200">
          <a:solidFill>
            <a:schemeClr val="tx1"/>
          </a:solidFill>
          <a:latin typeface="+mn-lt"/>
          <a:ea typeface="+mn-ea"/>
          <a:cs typeface="+mn-cs"/>
        </a:defRPr>
      </a:lvl3pPr>
      <a:lvl4pPr marL="1371566" algn="l" defTabSz="914377" rtl="0" eaLnBrk="1" latinLnBrk="0" hangingPunct="1">
        <a:defRPr sz="1900" kern="1200">
          <a:solidFill>
            <a:schemeClr val="tx1"/>
          </a:solidFill>
          <a:latin typeface="+mn-lt"/>
          <a:ea typeface="+mn-ea"/>
          <a:cs typeface="+mn-cs"/>
        </a:defRPr>
      </a:lvl4pPr>
      <a:lvl5pPr marL="1828754" algn="l" defTabSz="914377" rtl="0" eaLnBrk="1" latinLnBrk="0" hangingPunct="1">
        <a:defRPr sz="1900" kern="1200">
          <a:solidFill>
            <a:schemeClr val="tx1"/>
          </a:solidFill>
          <a:latin typeface="+mn-lt"/>
          <a:ea typeface="+mn-ea"/>
          <a:cs typeface="+mn-cs"/>
        </a:defRPr>
      </a:lvl5pPr>
      <a:lvl6pPr marL="2285943" algn="l" defTabSz="914377" rtl="0" eaLnBrk="1" latinLnBrk="0" hangingPunct="1">
        <a:defRPr sz="1900" kern="1200">
          <a:solidFill>
            <a:schemeClr val="tx1"/>
          </a:solidFill>
          <a:latin typeface="+mn-lt"/>
          <a:ea typeface="+mn-ea"/>
          <a:cs typeface="+mn-cs"/>
        </a:defRPr>
      </a:lvl6pPr>
      <a:lvl7pPr marL="2743131" algn="l" defTabSz="914377" rtl="0" eaLnBrk="1" latinLnBrk="0" hangingPunct="1">
        <a:defRPr sz="1900" kern="1200">
          <a:solidFill>
            <a:schemeClr val="tx1"/>
          </a:solidFill>
          <a:latin typeface="+mn-lt"/>
          <a:ea typeface="+mn-ea"/>
          <a:cs typeface="+mn-cs"/>
        </a:defRPr>
      </a:lvl7pPr>
      <a:lvl8pPr marL="3200320" algn="l" defTabSz="914377" rtl="0" eaLnBrk="1" latinLnBrk="0" hangingPunct="1">
        <a:defRPr sz="1900" kern="1200">
          <a:solidFill>
            <a:schemeClr val="tx1"/>
          </a:solidFill>
          <a:latin typeface="+mn-lt"/>
          <a:ea typeface="+mn-ea"/>
          <a:cs typeface="+mn-cs"/>
        </a:defRPr>
      </a:lvl8pPr>
      <a:lvl9pPr marL="3657509" algn="l" defTabSz="914377"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INSTRUCTIONS</a:t>
            </a:r>
          </a:p>
        </p:txBody>
      </p:sp>
      <p:sp>
        <p:nvSpPr>
          <p:cNvPr id="3" name="Content Placeholder 2"/>
          <p:cNvSpPr>
            <a:spLocks noGrp="1"/>
          </p:cNvSpPr>
          <p:nvPr>
            <p:ph idx="1"/>
          </p:nvPr>
        </p:nvSpPr>
        <p:spPr/>
        <p:txBody>
          <a:bodyPr/>
          <a:lstStyle/>
          <a:p>
            <a:r>
              <a:rPr lang="en-US"/>
              <a:t>This template includes a title slide, two sections, and conclusion slide</a:t>
            </a:r>
          </a:p>
          <a:p>
            <a:pPr lvl="1"/>
            <a:r>
              <a:rPr lang="en-US"/>
              <a:t>Select the appropriate section, either </a:t>
            </a:r>
            <a:r>
              <a:rPr lang="en-US" b="1"/>
              <a:t>STATUS UPDATES </a:t>
            </a:r>
            <a:r>
              <a:rPr lang="en-US"/>
              <a:t>or</a:t>
            </a:r>
            <a:r>
              <a:rPr lang="en-US" b="1"/>
              <a:t> FINAL RESULTS</a:t>
            </a:r>
          </a:p>
          <a:p>
            <a:pPr lvl="1"/>
            <a:r>
              <a:rPr lang="en-US"/>
              <a:t>Note that sections are delineated in the preview pane</a:t>
            </a:r>
          </a:p>
          <a:p>
            <a:pPr>
              <a:spcBef>
                <a:spcPts val="1200"/>
              </a:spcBef>
            </a:pPr>
            <a:r>
              <a:rPr lang="en-US"/>
              <a:t>All content between </a:t>
            </a:r>
            <a:r>
              <a:rPr lang="en-US" i="1" u="sng"/>
              <a:t>and including the square brackets</a:t>
            </a:r>
            <a:r>
              <a:rPr lang="en-US" i="1"/>
              <a:t> </a:t>
            </a:r>
            <a:r>
              <a:rPr lang="en-US"/>
              <a:t>should be replaced with project specific information</a:t>
            </a:r>
          </a:p>
          <a:p>
            <a:pPr>
              <a:spcBef>
                <a:spcPts val="1200"/>
              </a:spcBef>
            </a:pPr>
            <a:r>
              <a:rPr lang="en-US"/>
              <a:t>The final presentation should delete this slide, the non-applicable section and slides (update or final results), and any template notes </a:t>
            </a:r>
          </a:p>
          <a:p>
            <a:pPr>
              <a:spcBef>
                <a:spcPts val="1200"/>
              </a:spcBef>
            </a:pPr>
            <a:r>
              <a:rPr lang="en-US"/>
              <a:t>Hidden slides should be removed from the presentation prior to posting on PRIME</a:t>
            </a:r>
            <a:endParaRPr lang="en-US" dirty="0"/>
          </a:p>
        </p:txBody>
      </p:sp>
    </p:spTree>
    <p:extLst>
      <p:ext uri="{BB962C8B-B14F-4D97-AF65-F5344CB8AC3E}">
        <p14:creationId xmlns:p14="http://schemas.microsoft.com/office/powerpoint/2010/main" val="7899726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sz="quarter" idx="1"/>
          </p:nvPr>
        </p:nvSpPr>
        <p:spPr/>
        <p:txBody>
          <a:bodyPr/>
          <a:lstStyle/>
          <a:p>
            <a:endParaRPr lang="en-US"/>
          </a:p>
        </p:txBody>
      </p:sp>
      <p:sp>
        <p:nvSpPr>
          <p:cNvPr id="10" name="Text Placeholder 9"/>
          <p:cNvSpPr>
            <a:spLocks noGrp="1"/>
          </p:cNvSpPr>
          <p:nvPr>
            <p:ph type="body" sz="quarter" idx="10"/>
          </p:nvPr>
        </p:nvSpPr>
        <p:spPr/>
        <p:txBody>
          <a:bodyPr/>
          <a:lstStyle/>
          <a:p>
            <a:endParaRPr lang="en-US"/>
          </a:p>
        </p:txBody>
      </p:sp>
      <p:sp>
        <p:nvSpPr>
          <p:cNvPr id="11" name="Text Placeholder 10"/>
          <p:cNvSpPr>
            <a:spLocks noGrp="1"/>
          </p:cNvSpPr>
          <p:nvPr>
            <p:ph type="body" sz="quarter" idx="11"/>
          </p:nvPr>
        </p:nvSpPr>
        <p:spPr/>
        <p:txBody>
          <a:bodyPr/>
          <a:lstStyle/>
          <a:p>
            <a:endParaRPr lang="en-US"/>
          </a:p>
        </p:txBody>
      </p:sp>
      <p:sp>
        <p:nvSpPr>
          <p:cNvPr id="12" name="Text Placeholder 11"/>
          <p:cNvSpPr>
            <a:spLocks noGrp="1"/>
          </p:cNvSpPr>
          <p:nvPr>
            <p:ph type="body" sz="quarter" idx="12"/>
          </p:nvPr>
        </p:nvSpPr>
        <p:spPr/>
        <p:txBody>
          <a:bodyPr/>
          <a:lstStyle/>
          <a:p>
            <a:endParaRPr lang="en-US"/>
          </a:p>
        </p:txBody>
      </p:sp>
      <p:sp>
        <p:nvSpPr>
          <p:cNvPr id="13" name="Text Placeholder 12"/>
          <p:cNvSpPr>
            <a:spLocks noGrp="1"/>
          </p:cNvSpPr>
          <p:nvPr>
            <p:ph type="body" sz="quarter" idx="13"/>
          </p:nvPr>
        </p:nvSpPr>
        <p:spPr/>
        <p:txBody>
          <a:bodyPr/>
          <a:lstStyle/>
          <a:p>
            <a:endParaRPr lang="en-US"/>
          </a:p>
        </p:txBody>
      </p:sp>
      <p:sp>
        <p:nvSpPr>
          <p:cNvPr id="15" name="Text Placeholder 14"/>
          <p:cNvSpPr>
            <a:spLocks noGrp="1"/>
          </p:cNvSpPr>
          <p:nvPr>
            <p:ph type="body" sz="quarter" idx="15"/>
          </p:nvPr>
        </p:nvSpPr>
        <p:spPr/>
        <p:txBody>
          <a:bodyPr/>
          <a:lstStyle/>
          <a:p>
            <a:endParaRPr lang="en-US"/>
          </a:p>
        </p:txBody>
      </p:sp>
      <p:sp>
        <p:nvSpPr>
          <p:cNvPr id="16" name="TextBox 15"/>
          <p:cNvSpPr txBox="1"/>
          <p:nvPr/>
        </p:nvSpPr>
        <p:spPr>
          <a:xfrm rot="21092390">
            <a:off x="-1429281" y="603244"/>
            <a:ext cx="3611893" cy="4112689"/>
          </a:xfrm>
          <a:prstGeom prst="rect">
            <a:avLst/>
          </a:prstGeom>
          <a:blipFill>
            <a:blip r:embed="rId3"/>
            <a:stretch>
              <a:fillRect/>
            </a:stretch>
          </a:blipFill>
        </p:spPr>
        <p:txBody>
          <a:bodyPr wrap="square" rtlCol="0">
            <a:noAutofit/>
          </a:bodyPr>
          <a:lstStyle/>
          <a:p>
            <a:pPr marL="342900" indent="-342900">
              <a:spcAft>
                <a:spcPts val="600"/>
              </a:spcAft>
              <a:buFont typeface="Arial" panose="020B0604020202020204" pitchFamily="34" charset="0"/>
              <a:buChar char="•"/>
            </a:pPr>
            <a:r>
              <a:rPr lang="en-US" b="0">
                <a:solidFill>
                  <a:srgbClr val="C00000"/>
                </a:solidFill>
                <a:latin typeface="Arial" panose="020B0604020202020204" pitchFamily="34" charset="0"/>
              </a:rPr>
              <a:t>Check the NOTES section below by hovering your cursor over the edge of the grey workspace and the colored status bar below until it changes to a double ended arrow. Click and drag up to reveal the NOTES section if not already visible.</a:t>
            </a:r>
          </a:p>
          <a:p>
            <a:pPr marL="342900" indent="-342900">
              <a:spcAft>
                <a:spcPts val="600"/>
              </a:spcAft>
              <a:buFont typeface="Arial" panose="020B0604020202020204" pitchFamily="34" charset="0"/>
              <a:buChar char="•"/>
            </a:pPr>
            <a:r>
              <a:rPr lang="en-US" b="0">
                <a:solidFill>
                  <a:srgbClr val="C00000"/>
                </a:solidFill>
                <a:latin typeface="Arial" panose="020B0604020202020204" pitchFamily="34" charset="0"/>
              </a:rPr>
              <a:t>Delete these “sticky notes” when appropriate.</a:t>
            </a:r>
            <a:endParaRPr lang="en-US" b="0" dirty="0">
              <a:solidFill>
                <a:srgbClr val="C00000"/>
              </a:solidFill>
              <a:latin typeface="Arial" panose="020B0604020202020204" pitchFamily="34" charset="0"/>
            </a:endParaRPr>
          </a:p>
        </p:txBody>
      </p:sp>
    </p:spTree>
    <p:extLst>
      <p:ext uri="{BB962C8B-B14F-4D97-AF65-F5344CB8AC3E}">
        <p14:creationId xmlns:p14="http://schemas.microsoft.com/office/powerpoint/2010/main" val="33708716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25302" y="914401"/>
            <a:ext cx="6443331" cy="935664"/>
          </a:xfrm>
          <a:prstGeom prst="rect">
            <a:avLst/>
          </a:prstGeom>
          <a:noFill/>
        </p:spPr>
        <p:txBody>
          <a:bodyPr wrap="square" rtlCol="0">
            <a:noAutofit/>
          </a:bodyPr>
          <a:lstStyle/>
          <a:p>
            <a:pPr marL="169863" indent="-169863">
              <a:buFont typeface="Arial" panose="020B0604020202020204" pitchFamily="34" charset="0"/>
              <a:buChar char="•"/>
            </a:pPr>
            <a:r>
              <a:rPr lang="en-US" sz="1400" b="0">
                <a:latin typeface="Arial" panose="020B0604020202020204" pitchFamily="34" charset="0"/>
              </a:rPr>
              <a:t>Add content here</a:t>
            </a:r>
          </a:p>
        </p:txBody>
      </p:sp>
      <p:sp>
        <p:nvSpPr>
          <p:cNvPr id="3" name="TextBox 2"/>
          <p:cNvSpPr txBox="1"/>
          <p:nvPr/>
        </p:nvSpPr>
        <p:spPr>
          <a:xfrm>
            <a:off x="6964326" y="914401"/>
            <a:ext cx="5227674" cy="935664"/>
          </a:xfrm>
          <a:prstGeom prst="rect">
            <a:avLst/>
          </a:prstGeom>
          <a:noFill/>
        </p:spPr>
        <p:txBody>
          <a:bodyPr wrap="square" rtlCol="0">
            <a:noAutofit/>
          </a:bodyPr>
          <a:lstStyle/>
          <a:p>
            <a:pPr marL="169863" indent="-169863">
              <a:buFont typeface="Arial" panose="020B0604020202020204" pitchFamily="34" charset="0"/>
              <a:buChar char="•"/>
            </a:pPr>
            <a:r>
              <a:rPr lang="en-US" sz="1400" b="0">
                <a:latin typeface="Arial" panose="020B0604020202020204" pitchFamily="34" charset="0"/>
              </a:rPr>
              <a:t>Add content here</a:t>
            </a:r>
          </a:p>
        </p:txBody>
      </p:sp>
      <p:sp>
        <p:nvSpPr>
          <p:cNvPr id="4" name="TextBox 3"/>
          <p:cNvSpPr txBox="1"/>
          <p:nvPr/>
        </p:nvSpPr>
        <p:spPr>
          <a:xfrm>
            <a:off x="6964326" y="2098160"/>
            <a:ext cx="5227674" cy="836426"/>
          </a:xfrm>
          <a:prstGeom prst="rect">
            <a:avLst/>
          </a:prstGeom>
          <a:noFill/>
        </p:spPr>
        <p:txBody>
          <a:bodyPr wrap="square" rtlCol="0">
            <a:noAutofit/>
          </a:bodyPr>
          <a:lstStyle/>
          <a:p>
            <a:pPr marL="169863" indent="-169863">
              <a:buFont typeface="Arial" panose="020B0604020202020204" pitchFamily="34" charset="0"/>
              <a:buChar char="•"/>
            </a:pPr>
            <a:r>
              <a:rPr lang="en-US" sz="1400" b="0">
                <a:latin typeface="Arial" panose="020B0604020202020204" pitchFamily="34" charset="0"/>
              </a:rPr>
              <a:t>Add content here</a:t>
            </a:r>
          </a:p>
        </p:txBody>
      </p:sp>
      <p:sp>
        <p:nvSpPr>
          <p:cNvPr id="5" name="TextBox 4"/>
          <p:cNvSpPr txBox="1"/>
          <p:nvPr/>
        </p:nvSpPr>
        <p:spPr>
          <a:xfrm>
            <a:off x="425301" y="2098160"/>
            <a:ext cx="6443331" cy="836426"/>
          </a:xfrm>
          <a:prstGeom prst="rect">
            <a:avLst/>
          </a:prstGeom>
          <a:noFill/>
        </p:spPr>
        <p:txBody>
          <a:bodyPr wrap="square" rtlCol="0">
            <a:noAutofit/>
          </a:bodyPr>
          <a:lstStyle/>
          <a:p>
            <a:pPr marL="169863" indent="-169863">
              <a:buFont typeface="Arial" panose="020B0604020202020204" pitchFamily="34" charset="0"/>
              <a:buChar char="•"/>
            </a:pPr>
            <a:r>
              <a:rPr lang="en-US" sz="1400" b="0">
                <a:latin typeface="Arial" panose="020B0604020202020204" pitchFamily="34" charset="0"/>
              </a:rPr>
              <a:t>Add content here</a:t>
            </a:r>
          </a:p>
        </p:txBody>
      </p:sp>
      <p:sp>
        <p:nvSpPr>
          <p:cNvPr id="6" name="TextBox 5"/>
          <p:cNvSpPr txBox="1"/>
          <p:nvPr/>
        </p:nvSpPr>
        <p:spPr>
          <a:xfrm>
            <a:off x="2626242" y="3264195"/>
            <a:ext cx="5688418" cy="886047"/>
          </a:xfrm>
          <a:prstGeom prst="rect">
            <a:avLst/>
          </a:prstGeom>
          <a:noFill/>
        </p:spPr>
        <p:txBody>
          <a:bodyPr wrap="square" rtlCol="0">
            <a:noAutofit/>
          </a:bodyPr>
          <a:lstStyle/>
          <a:p>
            <a:pPr marL="169863" indent="-169863">
              <a:buFont typeface="Arial" panose="020B0604020202020204" pitchFamily="34" charset="0"/>
              <a:buChar char="•"/>
            </a:pPr>
            <a:r>
              <a:rPr lang="en-US" sz="1400" b="0">
                <a:latin typeface="Arial" panose="020B0604020202020204" pitchFamily="34" charset="0"/>
              </a:rPr>
              <a:t>Add content here</a:t>
            </a:r>
          </a:p>
        </p:txBody>
      </p:sp>
      <p:sp>
        <p:nvSpPr>
          <p:cNvPr id="7" name="TextBox 6"/>
          <p:cNvSpPr txBox="1"/>
          <p:nvPr/>
        </p:nvSpPr>
        <p:spPr>
          <a:xfrm>
            <a:off x="2626242" y="4164423"/>
            <a:ext cx="5688418" cy="886047"/>
          </a:xfrm>
          <a:prstGeom prst="rect">
            <a:avLst/>
          </a:prstGeom>
          <a:noFill/>
        </p:spPr>
        <p:txBody>
          <a:bodyPr wrap="square" rtlCol="0">
            <a:noAutofit/>
          </a:bodyPr>
          <a:lstStyle/>
          <a:p>
            <a:pPr marL="169863" indent="-169863">
              <a:buFont typeface="Arial" panose="020B0604020202020204" pitchFamily="34" charset="0"/>
              <a:buChar char="•"/>
            </a:pPr>
            <a:r>
              <a:rPr lang="en-US" sz="1400" b="0">
                <a:latin typeface="Arial" panose="020B0604020202020204" pitchFamily="34" charset="0"/>
              </a:rPr>
              <a:t>Add content here</a:t>
            </a:r>
          </a:p>
        </p:txBody>
      </p:sp>
      <p:sp>
        <p:nvSpPr>
          <p:cNvPr id="8" name="TextBox 7"/>
          <p:cNvSpPr txBox="1"/>
          <p:nvPr/>
        </p:nvSpPr>
        <p:spPr>
          <a:xfrm>
            <a:off x="2626242" y="5068183"/>
            <a:ext cx="5688418" cy="886047"/>
          </a:xfrm>
          <a:prstGeom prst="rect">
            <a:avLst/>
          </a:prstGeom>
          <a:noFill/>
        </p:spPr>
        <p:txBody>
          <a:bodyPr wrap="square" rtlCol="0">
            <a:noAutofit/>
          </a:bodyPr>
          <a:lstStyle/>
          <a:p>
            <a:pPr marL="169863" indent="-169863">
              <a:buFont typeface="Arial" panose="020B0604020202020204" pitchFamily="34" charset="0"/>
              <a:buChar char="•"/>
            </a:pPr>
            <a:r>
              <a:rPr lang="en-US" sz="1400" b="0">
                <a:latin typeface="Arial" panose="020B0604020202020204" pitchFamily="34" charset="0"/>
              </a:rPr>
              <a:t>Add content here</a:t>
            </a:r>
          </a:p>
        </p:txBody>
      </p:sp>
      <p:sp>
        <p:nvSpPr>
          <p:cNvPr id="9" name="TextBox 8"/>
          <p:cNvSpPr txBox="1"/>
          <p:nvPr/>
        </p:nvSpPr>
        <p:spPr>
          <a:xfrm>
            <a:off x="2615608" y="5961320"/>
            <a:ext cx="9576391" cy="886047"/>
          </a:xfrm>
          <a:prstGeom prst="rect">
            <a:avLst/>
          </a:prstGeom>
          <a:noFill/>
        </p:spPr>
        <p:txBody>
          <a:bodyPr wrap="square" rtlCol="0">
            <a:noAutofit/>
          </a:bodyPr>
          <a:lstStyle/>
          <a:p>
            <a:pPr marL="169863" indent="-169863">
              <a:buFont typeface="Arial" panose="020B0604020202020204" pitchFamily="34" charset="0"/>
              <a:buChar char="•"/>
            </a:pPr>
            <a:r>
              <a:rPr lang="en-US" sz="1400" b="0">
                <a:latin typeface="Arial" panose="020B0604020202020204" pitchFamily="34" charset="0"/>
              </a:rPr>
              <a:t>Add content here</a:t>
            </a:r>
          </a:p>
        </p:txBody>
      </p:sp>
      <p:sp>
        <p:nvSpPr>
          <p:cNvPr id="10" name="TextBox 9"/>
          <p:cNvSpPr txBox="1"/>
          <p:nvPr/>
        </p:nvSpPr>
        <p:spPr>
          <a:xfrm>
            <a:off x="8314660" y="3281913"/>
            <a:ext cx="3863158" cy="886047"/>
          </a:xfrm>
          <a:prstGeom prst="rect">
            <a:avLst/>
          </a:prstGeom>
          <a:noFill/>
        </p:spPr>
        <p:txBody>
          <a:bodyPr wrap="square" rtlCol="0">
            <a:noAutofit/>
          </a:bodyPr>
          <a:lstStyle/>
          <a:p>
            <a:pPr marL="169863" indent="-169863">
              <a:buFont typeface="Arial" panose="020B0604020202020204" pitchFamily="34" charset="0"/>
              <a:buChar char="•"/>
            </a:pPr>
            <a:r>
              <a:rPr lang="en-US" sz="1400" b="0">
                <a:latin typeface="Arial" panose="020B0604020202020204" pitchFamily="34" charset="0"/>
              </a:rPr>
              <a:t>Add content here</a:t>
            </a:r>
          </a:p>
        </p:txBody>
      </p:sp>
      <p:sp>
        <p:nvSpPr>
          <p:cNvPr id="11" name="TextBox 10"/>
          <p:cNvSpPr txBox="1"/>
          <p:nvPr/>
        </p:nvSpPr>
        <p:spPr>
          <a:xfrm>
            <a:off x="8314660" y="4182141"/>
            <a:ext cx="3863158" cy="886047"/>
          </a:xfrm>
          <a:prstGeom prst="rect">
            <a:avLst/>
          </a:prstGeom>
          <a:noFill/>
        </p:spPr>
        <p:txBody>
          <a:bodyPr wrap="square" rtlCol="0">
            <a:noAutofit/>
          </a:bodyPr>
          <a:lstStyle/>
          <a:p>
            <a:pPr marL="169863" indent="-169863">
              <a:buFont typeface="Arial" panose="020B0604020202020204" pitchFamily="34" charset="0"/>
              <a:buChar char="•"/>
            </a:pPr>
            <a:r>
              <a:rPr lang="en-US" sz="1400" b="0">
                <a:latin typeface="Arial" panose="020B0604020202020204" pitchFamily="34" charset="0"/>
              </a:rPr>
              <a:t>Add content here</a:t>
            </a:r>
          </a:p>
        </p:txBody>
      </p:sp>
      <p:sp>
        <p:nvSpPr>
          <p:cNvPr id="12" name="TextBox 11"/>
          <p:cNvSpPr txBox="1"/>
          <p:nvPr/>
        </p:nvSpPr>
        <p:spPr>
          <a:xfrm>
            <a:off x="8314660" y="5085901"/>
            <a:ext cx="3863158" cy="886047"/>
          </a:xfrm>
          <a:prstGeom prst="rect">
            <a:avLst/>
          </a:prstGeom>
          <a:noFill/>
        </p:spPr>
        <p:txBody>
          <a:bodyPr wrap="square" rtlCol="0">
            <a:noAutofit/>
          </a:bodyPr>
          <a:lstStyle/>
          <a:p>
            <a:pPr marL="169863" indent="-169863">
              <a:buFont typeface="Arial" panose="020B0604020202020204" pitchFamily="34" charset="0"/>
              <a:buChar char="•"/>
            </a:pPr>
            <a:r>
              <a:rPr lang="en-US" sz="1400" b="0">
                <a:latin typeface="Arial" panose="020B0604020202020204" pitchFamily="34" charset="0"/>
              </a:rPr>
              <a:t>Add content here</a:t>
            </a:r>
          </a:p>
        </p:txBody>
      </p:sp>
      <p:sp>
        <p:nvSpPr>
          <p:cNvPr id="19" name="Oval 18"/>
          <p:cNvSpPr>
            <a:spLocks noChangeAspect="1"/>
          </p:cNvSpPr>
          <p:nvPr/>
        </p:nvSpPr>
        <p:spPr bwMode="auto">
          <a:xfrm>
            <a:off x="2060053" y="3776332"/>
            <a:ext cx="373910" cy="373910"/>
          </a:xfrm>
          <a:prstGeom prst="ellipse">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20" name="Oval 19"/>
          <p:cNvSpPr>
            <a:spLocks noChangeAspect="1"/>
          </p:cNvSpPr>
          <p:nvPr/>
        </p:nvSpPr>
        <p:spPr bwMode="auto">
          <a:xfrm>
            <a:off x="1870436" y="3776332"/>
            <a:ext cx="373910" cy="373910"/>
          </a:xfrm>
          <a:prstGeom prst="ellipse">
            <a:avLst/>
          </a:prstGeom>
          <a:solidFill>
            <a:schemeClr val="accent5">
              <a:lumMod val="60000"/>
              <a:lumOff val="40000"/>
            </a:scheme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21" name="Oval 20"/>
          <p:cNvSpPr>
            <a:spLocks noChangeAspect="1"/>
          </p:cNvSpPr>
          <p:nvPr/>
        </p:nvSpPr>
        <p:spPr bwMode="auto">
          <a:xfrm>
            <a:off x="1680819" y="3776332"/>
            <a:ext cx="373910" cy="373910"/>
          </a:xfrm>
          <a:prstGeom prst="ellipse">
            <a:avLst/>
          </a:prstGeom>
          <a:solidFill>
            <a:srgbClr val="C00000"/>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22" name="Oval 21"/>
          <p:cNvSpPr>
            <a:spLocks noChangeAspect="1"/>
          </p:cNvSpPr>
          <p:nvPr/>
        </p:nvSpPr>
        <p:spPr bwMode="auto">
          <a:xfrm>
            <a:off x="2060053" y="4676560"/>
            <a:ext cx="373910" cy="373910"/>
          </a:xfrm>
          <a:prstGeom prst="ellipse">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23" name="Oval 22"/>
          <p:cNvSpPr>
            <a:spLocks noChangeAspect="1"/>
          </p:cNvSpPr>
          <p:nvPr/>
        </p:nvSpPr>
        <p:spPr bwMode="auto">
          <a:xfrm>
            <a:off x="1870436" y="4676560"/>
            <a:ext cx="373910" cy="373910"/>
          </a:xfrm>
          <a:prstGeom prst="ellipse">
            <a:avLst/>
          </a:prstGeom>
          <a:solidFill>
            <a:schemeClr val="accent5">
              <a:lumMod val="60000"/>
              <a:lumOff val="40000"/>
            </a:scheme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24" name="Oval 23"/>
          <p:cNvSpPr>
            <a:spLocks noChangeAspect="1"/>
          </p:cNvSpPr>
          <p:nvPr/>
        </p:nvSpPr>
        <p:spPr bwMode="auto">
          <a:xfrm>
            <a:off x="1680819" y="4676560"/>
            <a:ext cx="373910" cy="373910"/>
          </a:xfrm>
          <a:prstGeom prst="ellipse">
            <a:avLst/>
          </a:prstGeom>
          <a:solidFill>
            <a:srgbClr val="C00000"/>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25" name="Oval 24"/>
          <p:cNvSpPr>
            <a:spLocks noChangeAspect="1"/>
          </p:cNvSpPr>
          <p:nvPr/>
        </p:nvSpPr>
        <p:spPr bwMode="auto">
          <a:xfrm>
            <a:off x="2060053" y="5502351"/>
            <a:ext cx="373910" cy="373910"/>
          </a:xfrm>
          <a:prstGeom prst="ellipse">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26" name="Oval 25"/>
          <p:cNvSpPr>
            <a:spLocks noChangeAspect="1"/>
          </p:cNvSpPr>
          <p:nvPr/>
        </p:nvSpPr>
        <p:spPr bwMode="auto">
          <a:xfrm>
            <a:off x="1870436" y="5502351"/>
            <a:ext cx="373910" cy="373910"/>
          </a:xfrm>
          <a:prstGeom prst="ellipse">
            <a:avLst/>
          </a:prstGeom>
          <a:solidFill>
            <a:schemeClr val="accent5">
              <a:lumMod val="60000"/>
              <a:lumOff val="40000"/>
            </a:scheme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27" name="Oval 26"/>
          <p:cNvSpPr>
            <a:spLocks noChangeAspect="1"/>
          </p:cNvSpPr>
          <p:nvPr/>
        </p:nvSpPr>
        <p:spPr bwMode="auto">
          <a:xfrm>
            <a:off x="1680819" y="5502351"/>
            <a:ext cx="373910" cy="373910"/>
          </a:xfrm>
          <a:prstGeom prst="ellipse">
            <a:avLst/>
          </a:prstGeom>
          <a:solidFill>
            <a:srgbClr val="C00000"/>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28" name="Oval 27"/>
          <p:cNvSpPr>
            <a:spLocks noChangeAspect="1"/>
          </p:cNvSpPr>
          <p:nvPr/>
        </p:nvSpPr>
        <p:spPr bwMode="auto">
          <a:xfrm>
            <a:off x="2060053" y="6413206"/>
            <a:ext cx="373910" cy="373910"/>
          </a:xfrm>
          <a:prstGeom prst="ellipse">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29" name="Oval 28"/>
          <p:cNvSpPr>
            <a:spLocks noChangeAspect="1"/>
          </p:cNvSpPr>
          <p:nvPr/>
        </p:nvSpPr>
        <p:spPr bwMode="auto">
          <a:xfrm>
            <a:off x="1870436" y="6413206"/>
            <a:ext cx="373910" cy="373910"/>
          </a:xfrm>
          <a:prstGeom prst="ellipse">
            <a:avLst/>
          </a:prstGeom>
          <a:solidFill>
            <a:schemeClr val="accent5">
              <a:lumMod val="60000"/>
              <a:lumOff val="40000"/>
            </a:scheme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30" name="Oval 29"/>
          <p:cNvSpPr>
            <a:spLocks noChangeAspect="1"/>
          </p:cNvSpPr>
          <p:nvPr/>
        </p:nvSpPr>
        <p:spPr bwMode="auto">
          <a:xfrm>
            <a:off x="1680819" y="6413206"/>
            <a:ext cx="373910" cy="373910"/>
          </a:xfrm>
          <a:prstGeom prst="ellipse">
            <a:avLst/>
          </a:prstGeom>
          <a:solidFill>
            <a:srgbClr val="C00000"/>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31" name="TextBox 30"/>
          <p:cNvSpPr txBox="1"/>
          <p:nvPr/>
        </p:nvSpPr>
        <p:spPr>
          <a:xfrm rot="21092390">
            <a:off x="-2550364" y="2355864"/>
            <a:ext cx="3190236" cy="4831427"/>
          </a:xfrm>
          <a:prstGeom prst="rect">
            <a:avLst/>
          </a:prstGeom>
          <a:blipFill>
            <a:blip r:embed="rId3"/>
            <a:stretch>
              <a:fillRect/>
            </a:stretch>
          </a:blipFill>
        </p:spPr>
        <p:txBody>
          <a:bodyPr wrap="square" rtlCol="0">
            <a:noAutofit/>
          </a:bodyPr>
          <a:lstStyle/>
          <a:p>
            <a:r>
              <a:rPr lang="en-US">
                <a:solidFill>
                  <a:srgbClr val="C00000"/>
                </a:solidFill>
                <a:latin typeface="Arial" panose="020B0604020202020204" pitchFamily="34" charset="0"/>
              </a:rPr>
              <a:t>Reduce the title font size if needed; also reduce the title length.</a:t>
            </a:r>
          </a:p>
          <a:p>
            <a:endParaRPr lang="en-US">
              <a:solidFill>
                <a:srgbClr val="C00000"/>
              </a:solidFill>
              <a:latin typeface="Arial" panose="020B0604020202020204" pitchFamily="34" charset="0"/>
            </a:endParaRPr>
          </a:p>
          <a:p>
            <a:r>
              <a:rPr lang="en-US">
                <a:solidFill>
                  <a:srgbClr val="C00000"/>
                </a:solidFill>
                <a:latin typeface="Arial" panose="020B0604020202020204" pitchFamily="34" charset="0"/>
              </a:rPr>
              <a:t>To indicate the status of an entry:</a:t>
            </a:r>
          </a:p>
          <a:p>
            <a:pPr marL="111125" indent="-111125">
              <a:spcAft>
                <a:spcPts val="600"/>
              </a:spcAft>
              <a:buFont typeface="Arial" panose="020B0604020202020204" pitchFamily="34" charset="0"/>
              <a:buChar char="•"/>
            </a:pPr>
            <a:r>
              <a:rPr lang="en-US" b="0">
                <a:solidFill>
                  <a:srgbClr val="C00000"/>
                </a:solidFill>
                <a:latin typeface="Arial" panose="020B0604020202020204" pitchFamily="34" charset="0"/>
              </a:rPr>
              <a:t>Click on the colored circle that best describes the status of an entry to select it, and then move it on top of the grey circle.</a:t>
            </a:r>
          </a:p>
          <a:p>
            <a:pPr marL="111125" indent="-111125">
              <a:spcAft>
                <a:spcPts val="600"/>
              </a:spcAft>
              <a:buFont typeface="Arial" panose="020B0604020202020204" pitchFamily="34" charset="0"/>
              <a:buChar char="•"/>
            </a:pPr>
            <a:r>
              <a:rPr lang="en-US" b="0">
                <a:solidFill>
                  <a:srgbClr val="C00000"/>
                </a:solidFill>
                <a:latin typeface="Arial" panose="020B0604020202020204" pitchFamily="34" charset="0"/>
              </a:rPr>
              <a:t>Delete the other two status circles.</a:t>
            </a:r>
          </a:p>
          <a:p>
            <a:pPr marL="111125" indent="-111125">
              <a:spcAft>
                <a:spcPts val="600"/>
              </a:spcAft>
              <a:buFont typeface="Arial" panose="020B0604020202020204" pitchFamily="34" charset="0"/>
              <a:buChar char="•"/>
            </a:pPr>
            <a:r>
              <a:rPr lang="en-US" b="0">
                <a:solidFill>
                  <a:srgbClr val="C00000"/>
                </a:solidFill>
                <a:latin typeface="Arial" panose="020B0604020202020204" pitchFamily="34" charset="0"/>
              </a:rPr>
              <a:t>Repeat for each Status entry.</a:t>
            </a:r>
          </a:p>
        </p:txBody>
      </p:sp>
      <p:sp>
        <p:nvSpPr>
          <p:cNvPr id="32" name="Title 31"/>
          <p:cNvSpPr>
            <a:spLocks noGrp="1"/>
          </p:cNvSpPr>
          <p:nvPr>
            <p:ph type="title"/>
          </p:nvPr>
        </p:nvSpPr>
        <p:spPr/>
        <p:txBody>
          <a:bodyPr/>
          <a:lstStyle/>
          <a:p>
            <a:endParaRPr lang="en-US"/>
          </a:p>
        </p:txBody>
      </p:sp>
    </p:spTree>
    <p:extLst>
      <p:ext uri="{BB962C8B-B14F-4D97-AF65-F5344CB8AC3E}">
        <p14:creationId xmlns:p14="http://schemas.microsoft.com/office/powerpoint/2010/main" val="4252574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1"/>
          <p:cNvSpPr txBox="1"/>
          <p:nvPr/>
        </p:nvSpPr>
        <p:spPr>
          <a:xfrm>
            <a:off x="425302" y="914401"/>
            <a:ext cx="6443331" cy="935664"/>
          </a:xfrm>
          <a:prstGeom prst="rect">
            <a:avLst/>
          </a:prstGeom>
          <a:noFill/>
        </p:spPr>
        <p:txBody>
          <a:bodyPr wrap="square" rtlCol="0">
            <a:noAutofit/>
          </a:bodyPr>
          <a:lstStyle/>
          <a:p>
            <a:pPr marL="169863" indent="-169863">
              <a:buFont typeface="Arial" panose="020B0604020202020204" pitchFamily="34" charset="0"/>
              <a:buChar char="•"/>
            </a:pPr>
            <a:r>
              <a:rPr lang="en-US" sz="1400" b="0">
                <a:latin typeface="Arial" panose="020B0604020202020204" pitchFamily="34" charset="0"/>
              </a:rPr>
              <a:t>Field instruments have been installed</a:t>
            </a:r>
          </a:p>
          <a:p>
            <a:pPr marL="169863" indent="-169863">
              <a:buFont typeface="Arial" panose="020B0604020202020204" pitchFamily="34" charset="0"/>
              <a:buChar char="•"/>
            </a:pPr>
            <a:r>
              <a:rPr lang="en-US" sz="1400" b="0">
                <a:latin typeface="Arial" panose="020B0604020202020204" pitchFamily="34" charset="0"/>
              </a:rPr>
              <a:t>Samples have been identified for burst testing, additional samples are being identified</a:t>
            </a:r>
          </a:p>
          <a:p>
            <a:pPr marL="169863" indent="-169863">
              <a:buFont typeface="Arial" panose="020B0604020202020204" pitchFamily="34" charset="0"/>
              <a:buChar char="•"/>
            </a:pPr>
            <a:r>
              <a:rPr lang="en-US" sz="1400" b="0">
                <a:latin typeface="Arial" panose="020B0604020202020204" pitchFamily="34" charset="0"/>
              </a:rPr>
              <a:t>Software user interface screens are being developed</a:t>
            </a:r>
          </a:p>
        </p:txBody>
      </p:sp>
      <p:sp>
        <p:nvSpPr>
          <p:cNvPr id="3" name="TextBox 2"/>
          <p:cNvSpPr txBox="1"/>
          <p:nvPr/>
        </p:nvSpPr>
        <p:spPr>
          <a:xfrm>
            <a:off x="6964326" y="914401"/>
            <a:ext cx="5227674" cy="935664"/>
          </a:xfrm>
          <a:prstGeom prst="rect">
            <a:avLst/>
          </a:prstGeom>
          <a:noFill/>
        </p:spPr>
        <p:txBody>
          <a:bodyPr wrap="square" rtlCol="0">
            <a:noAutofit/>
          </a:bodyPr>
          <a:lstStyle/>
          <a:p>
            <a:pPr marL="169863" indent="-169863">
              <a:buFont typeface="Arial" panose="020B0604020202020204" pitchFamily="34" charset="0"/>
              <a:buChar char="•"/>
            </a:pPr>
            <a:r>
              <a:rPr lang="en-US" sz="1400" b="0">
                <a:latin typeface="Arial" panose="020B0604020202020204" pitchFamily="34" charset="0"/>
              </a:rPr>
              <a:t>Project is on budget but behind schedule</a:t>
            </a:r>
          </a:p>
          <a:p>
            <a:pPr marL="169863" indent="-169863">
              <a:buFont typeface="Arial" panose="020B0604020202020204" pitchFamily="34" charset="0"/>
              <a:buChar char="•"/>
            </a:pPr>
            <a:r>
              <a:rPr lang="en-US" sz="1400" b="0">
                <a:latin typeface="Arial" panose="020B0604020202020204" pitchFamily="34" charset="0"/>
              </a:rPr>
              <a:t>Have identified a non-FE solver technique that is highly accurate and computationally efficient</a:t>
            </a:r>
          </a:p>
        </p:txBody>
      </p:sp>
      <p:sp>
        <p:nvSpPr>
          <p:cNvPr id="4" name="TextBox 3"/>
          <p:cNvSpPr txBox="1"/>
          <p:nvPr/>
        </p:nvSpPr>
        <p:spPr>
          <a:xfrm>
            <a:off x="6964326" y="2098160"/>
            <a:ext cx="5227674" cy="836426"/>
          </a:xfrm>
          <a:prstGeom prst="rect">
            <a:avLst/>
          </a:prstGeom>
          <a:noFill/>
        </p:spPr>
        <p:txBody>
          <a:bodyPr wrap="square" rtlCol="0">
            <a:noAutofit/>
          </a:bodyPr>
          <a:lstStyle/>
          <a:p>
            <a:pPr marL="169863" indent="-169863">
              <a:buFont typeface="Arial" panose="020B0604020202020204" pitchFamily="34" charset="0"/>
              <a:buChar char="•"/>
            </a:pPr>
            <a:r>
              <a:rPr lang="en-US" sz="1400" b="0">
                <a:latin typeface="Arial" panose="020B0604020202020204" pitchFamily="34" charset="0"/>
              </a:rPr>
              <a:t>Plan to get engagement to complete surveys</a:t>
            </a:r>
          </a:p>
          <a:p>
            <a:pPr marL="169863" indent="-169863">
              <a:buFont typeface="Arial" panose="020B0604020202020204" pitchFamily="34" charset="0"/>
              <a:buChar char="•"/>
            </a:pPr>
            <a:r>
              <a:rPr lang="en-US" sz="1400" b="0">
                <a:latin typeface="Arial" panose="020B0604020202020204" pitchFamily="34" charset="0"/>
              </a:rPr>
              <a:t>Identify contractor to perform CT work</a:t>
            </a:r>
          </a:p>
        </p:txBody>
      </p:sp>
      <p:sp>
        <p:nvSpPr>
          <p:cNvPr id="5" name="TextBox 4"/>
          <p:cNvSpPr txBox="1"/>
          <p:nvPr/>
        </p:nvSpPr>
        <p:spPr>
          <a:xfrm>
            <a:off x="425301" y="2098160"/>
            <a:ext cx="6443331" cy="836426"/>
          </a:xfrm>
          <a:prstGeom prst="rect">
            <a:avLst/>
          </a:prstGeom>
          <a:noFill/>
        </p:spPr>
        <p:txBody>
          <a:bodyPr wrap="square" rtlCol="0">
            <a:noAutofit/>
          </a:bodyPr>
          <a:lstStyle/>
          <a:p>
            <a:pPr marL="169863" indent="-169863">
              <a:buFont typeface="Arial" panose="020B0604020202020204" pitchFamily="34" charset="0"/>
              <a:buChar char="•"/>
            </a:pPr>
            <a:r>
              <a:rPr lang="en-US" sz="1400" b="0">
                <a:latin typeface="Arial" panose="020B0604020202020204" pitchFamily="34" charset="0"/>
              </a:rPr>
              <a:t>Review of FE analysis</a:t>
            </a:r>
          </a:p>
          <a:p>
            <a:pPr marL="169863" indent="-169863">
              <a:buFont typeface="Arial" panose="020B0604020202020204" pitchFamily="34" charset="0"/>
              <a:buChar char="•"/>
            </a:pPr>
            <a:r>
              <a:rPr lang="en-US" sz="1400" b="0">
                <a:latin typeface="Arial" panose="020B0604020202020204" pitchFamily="34" charset="0"/>
              </a:rPr>
              <a:t>Finalize burst testing protocol</a:t>
            </a:r>
          </a:p>
          <a:p>
            <a:pPr marL="169863" indent="-169863">
              <a:buFont typeface="Arial" panose="020B0604020202020204" pitchFamily="34" charset="0"/>
              <a:buChar char="•"/>
            </a:pPr>
            <a:r>
              <a:rPr lang="en-US" sz="1400" b="0">
                <a:latin typeface="Arial" panose="020B0604020202020204" pitchFamily="34" charset="0"/>
              </a:rPr>
              <a:t>Draft CT scan plan</a:t>
            </a:r>
          </a:p>
        </p:txBody>
      </p:sp>
      <p:sp>
        <p:nvSpPr>
          <p:cNvPr id="6" name="TextBox 5"/>
          <p:cNvSpPr txBox="1"/>
          <p:nvPr/>
        </p:nvSpPr>
        <p:spPr>
          <a:xfrm>
            <a:off x="2626242" y="3264195"/>
            <a:ext cx="5688418" cy="886047"/>
          </a:xfrm>
          <a:prstGeom prst="rect">
            <a:avLst/>
          </a:prstGeom>
          <a:noFill/>
        </p:spPr>
        <p:txBody>
          <a:bodyPr wrap="square" rtlCol="0">
            <a:noAutofit/>
          </a:bodyPr>
          <a:lstStyle/>
          <a:p>
            <a:pPr marL="169863" indent="-169863">
              <a:buFont typeface="Arial" panose="020B0604020202020204" pitchFamily="34" charset="0"/>
              <a:buChar char="•"/>
            </a:pPr>
            <a:r>
              <a:rPr lang="en-US" sz="1400" b="0">
                <a:latin typeface="Arial" panose="020B0604020202020204" pitchFamily="34" charset="0"/>
              </a:rPr>
              <a:t>Original contract end date has been extended from 4/5/2021 to 8/7/2021</a:t>
            </a:r>
          </a:p>
        </p:txBody>
      </p:sp>
      <p:sp>
        <p:nvSpPr>
          <p:cNvPr id="7" name="TextBox 6"/>
          <p:cNvSpPr txBox="1"/>
          <p:nvPr/>
        </p:nvSpPr>
        <p:spPr>
          <a:xfrm>
            <a:off x="2626242" y="4164423"/>
            <a:ext cx="5688418" cy="886047"/>
          </a:xfrm>
          <a:prstGeom prst="rect">
            <a:avLst/>
          </a:prstGeom>
          <a:noFill/>
        </p:spPr>
        <p:txBody>
          <a:bodyPr wrap="square" rtlCol="0">
            <a:noAutofit/>
          </a:bodyPr>
          <a:lstStyle/>
          <a:p>
            <a:pPr marL="169863" indent="-169863">
              <a:buFont typeface="Arial" panose="020B0604020202020204" pitchFamily="34" charset="0"/>
              <a:buChar char="•"/>
            </a:pPr>
            <a:r>
              <a:rPr lang="en-US" sz="1400" b="0">
                <a:latin typeface="Arial" panose="020B0604020202020204" pitchFamily="34" charset="0"/>
              </a:rPr>
              <a:t>Finalizing sample selection</a:t>
            </a:r>
          </a:p>
          <a:p>
            <a:pPr marL="169863" indent="-169863">
              <a:buFont typeface="Arial" panose="020B0604020202020204" pitchFamily="34" charset="0"/>
              <a:buChar char="•"/>
            </a:pPr>
            <a:r>
              <a:rPr lang="en-US" sz="1400" b="0">
                <a:latin typeface="Arial" panose="020B0604020202020204" pitchFamily="34" charset="0"/>
              </a:rPr>
              <a:t>Generating user interface mock-up screens for the software </a:t>
            </a:r>
          </a:p>
        </p:txBody>
      </p:sp>
      <p:sp>
        <p:nvSpPr>
          <p:cNvPr id="8" name="TextBox 7"/>
          <p:cNvSpPr txBox="1"/>
          <p:nvPr/>
        </p:nvSpPr>
        <p:spPr>
          <a:xfrm>
            <a:off x="2626242" y="5068183"/>
            <a:ext cx="5688418" cy="886047"/>
          </a:xfrm>
          <a:prstGeom prst="rect">
            <a:avLst/>
          </a:prstGeom>
          <a:noFill/>
        </p:spPr>
        <p:txBody>
          <a:bodyPr wrap="square" rtlCol="0">
            <a:noAutofit/>
          </a:bodyPr>
          <a:lstStyle/>
          <a:p>
            <a:pPr marL="169863" indent="-169863">
              <a:buFont typeface="Arial" panose="020B0604020202020204" pitchFamily="34" charset="0"/>
              <a:buChar char="•"/>
            </a:pPr>
            <a:r>
              <a:rPr lang="en-US" sz="1400" b="0">
                <a:latin typeface="Arial" panose="020B0604020202020204" pitchFamily="34" charset="0"/>
              </a:rPr>
              <a:t>Invoiced $45,430 of $178,750 contracted (25%)</a:t>
            </a:r>
          </a:p>
          <a:p>
            <a:pPr marL="169863" indent="-169863">
              <a:buFont typeface="Arial" panose="020B0604020202020204" pitchFamily="34" charset="0"/>
              <a:buChar char="•"/>
            </a:pPr>
            <a:r>
              <a:rPr lang="en-US" sz="1400" b="0">
                <a:latin typeface="Arial" panose="020B0604020202020204" pitchFamily="34" charset="0"/>
              </a:rPr>
              <a:t>Spend corresponds with planned progress</a:t>
            </a:r>
          </a:p>
        </p:txBody>
      </p:sp>
      <p:sp>
        <p:nvSpPr>
          <p:cNvPr id="9" name="TextBox 8"/>
          <p:cNvSpPr txBox="1"/>
          <p:nvPr/>
        </p:nvSpPr>
        <p:spPr>
          <a:xfrm>
            <a:off x="2615608" y="5961320"/>
            <a:ext cx="9576391" cy="886047"/>
          </a:xfrm>
          <a:prstGeom prst="rect">
            <a:avLst/>
          </a:prstGeom>
          <a:noFill/>
        </p:spPr>
        <p:txBody>
          <a:bodyPr wrap="square" rtlCol="0">
            <a:noAutofit/>
          </a:bodyPr>
          <a:lstStyle/>
          <a:p>
            <a:pPr marL="169863" indent="-169863">
              <a:buFont typeface="Arial" panose="020B0604020202020204" pitchFamily="34" charset="0"/>
              <a:buChar char="•"/>
            </a:pPr>
            <a:r>
              <a:rPr lang="en-US" sz="1400" b="0">
                <a:latin typeface="Arial" panose="020B0604020202020204" pitchFamily="34" charset="0"/>
              </a:rPr>
              <a:t>Receipt of sufficient/timely member surveys</a:t>
            </a:r>
          </a:p>
          <a:p>
            <a:pPr marL="169863" indent="-169863">
              <a:buFont typeface="Arial" panose="020B0604020202020204" pitchFamily="34" charset="0"/>
              <a:buChar char="•"/>
            </a:pPr>
            <a:r>
              <a:rPr lang="en-US" sz="1400" b="0">
                <a:latin typeface="Arial" panose="020B0604020202020204" pitchFamily="34" charset="0"/>
              </a:rPr>
              <a:t>Scheduling and coordination of CT scanning work will be challenging</a:t>
            </a:r>
          </a:p>
        </p:txBody>
      </p:sp>
      <p:sp>
        <p:nvSpPr>
          <p:cNvPr id="10" name="TextBox 9"/>
          <p:cNvSpPr txBox="1"/>
          <p:nvPr/>
        </p:nvSpPr>
        <p:spPr>
          <a:xfrm>
            <a:off x="8314660" y="3281913"/>
            <a:ext cx="3863158" cy="886047"/>
          </a:xfrm>
          <a:prstGeom prst="rect">
            <a:avLst/>
          </a:prstGeom>
          <a:noFill/>
        </p:spPr>
        <p:txBody>
          <a:bodyPr wrap="square" rtlCol="0">
            <a:noAutofit/>
          </a:bodyPr>
          <a:lstStyle/>
          <a:p>
            <a:pPr marL="169863" indent="-169863">
              <a:buFont typeface="Arial" panose="020B0604020202020204" pitchFamily="34" charset="0"/>
              <a:buChar char="•"/>
            </a:pPr>
            <a:r>
              <a:rPr lang="en-US" sz="1400" b="0">
                <a:latin typeface="Arial" panose="020B0604020202020204" pitchFamily="34" charset="0"/>
              </a:rPr>
              <a:t>Delays in receiving member survey and access to host site due to COVID-19</a:t>
            </a:r>
          </a:p>
        </p:txBody>
      </p:sp>
      <p:sp>
        <p:nvSpPr>
          <p:cNvPr id="11" name="TextBox 10"/>
          <p:cNvSpPr txBox="1"/>
          <p:nvPr/>
        </p:nvSpPr>
        <p:spPr>
          <a:xfrm>
            <a:off x="8314660" y="4182141"/>
            <a:ext cx="3863158" cy="886047"/>
          </a:xfrm>
          <a:prstGeom prst="rect">
            <a:avLst/>
          </a:prstGeom>
          <a:noFill/>
        </p:spPr>
        <p:txBody>
          <a:bodyPr wrap="square" rtlCol="0">
            <a:noAutofit/>
          </a:bodyPr>
          <a:lstStyle/>
          <a:p>
            <a:pPr marL="169863" indent="-169863">
              <a:buFont typeface="Arial" panose="020B0604020202020204" pitchFamily="34" charset="0"/>
              <a:buChar char="•"/>
            </a:pPr>
            <a:r>
              <a:rPr lang="en-US" sz="1400" b="0">
                <a:latin typeface="Arial" panose="020B0604020202020204" pitchFamily="34" charset="0"/>
              </a:rPr>
              <a:t>Need member survey data to be returned</a:t>
            </a:r>
          </a:p>
        </p:txBody>
      </p:sp>
      <p:sp>
        <p:nvSpPr>
          <p:cNvPr id="12" name="TextBox 11"/>
          <p:cNvSpPr txBox="1"/>
          <p:nvPr/>
        </p:nvSpPr>
        <p:spPr>
          <a:xfrm>
            <a:off x="8314660" y="5085901"/>
            <a:ext cx="3863158" cy="886047"/>
          </a:xfrm>
          <a:prstGeom prst="rect">
            <a:avLst/>
          </a:prstGeom>
          <a:noFill/>
        </p:spPr>
        <p:txBody>
          <a:bodyPr wrap="square" rtlCol="0">
            <a:noAutofit/>
          </a:bodyPr>
          <a:lstStyle/>
          <a:p>
            <a:pPr marL="169863" indent="-169863">
              <a:buFont typeface="Arial" panose="020B0604020202020204" pitchFamily="34" charset="0"/>
              <a:buChar char="•"/>
            </a:pPr>
            <a:r>
              <a:rPr lang="en-US" sz="1400" b="0">
                <a:latin typeface="Arial" panose="020B0604020202020204" pitchFamily="34" charset="0"/>
              </a:rPr>
              <a:t>No issues anticipated at this time</a:t>
            </a:r>
          </a:p>
        </p:txBody>
      </p:sp>
      <p:sp>
        <p:nvSpPr>
          <p:cNvPr id="21" name="Oval 20"/>
          <p:cNvSpPr/>
          <p:nvPr/>
        </p:nvSpPr>
        <p:spPr bwMode="auto">
          <a:xfrm>
            <a:off x="2146668" y="3331976"/>
            <a:ext cx="373910" cy="373910"/>
          </a:xfrm>
          <a:prstGeom prst="ellipse">
            <a:avLst/>
          </a:prstGeom>
          <a:solidFill>
            <a:srgbClr val="C00000"/>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23" name="Oval 22"/>
          <p:cNvSpPr/>
          <p:nvPr/>
        </p:nvSpPr>
        <p:spPr bwMode="auto">
          <a:xfrm>
            <a:off x="2156193" y="4202092"/>
            <a:ext cx="373910" cy="373910"/>
          </a:xfrm>
          <a:prstGeom prst="ellipse">
            <a:avLst/>
          </a:prstGeom>
          <a:solidFill>
            <a:schemeClr val="accent5">
              <a:lumMod val="60000"/>
              <a:lumOff val="40000"/>
            </a:scheme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25" name="Oval 24"/>
          <p:cNvSpPr/>
          <p:nvPr/>
        </p:nvSpPr>
        <p:spPr bwMode="auto">
          <a:xfrm>
            <a:off x="2156193" y="5085204"/>
            <a:ext cx="373910" cy="373910"/>
          </a:xfrm>
          <a:prstGeom prst="ellipse">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29" name="Oval 28"/>
          <p:cNvSpPr/>
          <p:nvPr/>
        </p:nvSpPr>
        <p:spPr bwMode="auto">
          <a:xfrm>
            <a:off x="2156193" y="5990998"/>
            <a:ext cx="373910" cy="373910"/>
          </a:xfrm>
          <a:prstGeom prst="ellipse">
            <a:avLst/>
          </a:prstGeom>
          <a:solidFill>
            <a:schemeClr val="accent5">
              <a:lumMod val="60000"/>
              <a:lumOff val="40000"/>
            </a:scheme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pPr>
            <a:endParaRPr kumimoji="0" lang="en-US" sz="2000" b="1" i="0" u="none" strike="noStrike" cap="none" normalizeH="0" baseline="0">
              <a:ln>
                <a:noFill/>
              </a:ln>
              <a:solidFill>
                <a:schemeClr val="tx2"/>
              </a:solidFill>
              <a:effectLst/>
              <a:latin typeface="Arial Narrow" pitchFamily="34" charset="0"/>
            </a:endParaRPr>
          </a:p>
        </p:txBody>
      </p:sp>
      <p:sp>
        <p:nvSpPr>
          <p:cNvPr id="14" name="Title 13"/>
          <p:cNvSpPr>
            <a:spLocks noGrp="1"/>
          </p:cNvSpPr>
          <p:nvPr>
            <p:ph type="title"/>
          </p:nvPr>
        </p:nvSpPr>
        <p:spPr/>
        <p:txBody>
          <a:bodyPr/>
          <a:lstStyle/>
          <a:p>
            <a:r>
              <a:rPr lang="en-US" sz="2000"/>
              <a:t>MXP-4-01A Comprehensive Fitness for Service Model and Software</a:t>
            </a:r>
          </a:p>
        </p:txBody>
      </p:sp>
      <p:sp>
        <p:nvSpPr>
          <p:cNvPr id="32" name="TextBox 31"/>
          <p:cNvSpPr txBox="1"/>
          <p:nvPr/>
        </p:nvSpPr>
        <p:spPr>
          <a:xfrm rot="21092390">
            <a:off x="-2466104" y="3685671"/>
            <a:ext cx="2917436" cy="4112689"/>
          </a:xfrm>
          <a:prstGeom prst="rect">
            <a:avLst/>
          </a:prstGeom>
          <a:blipFill>
            <a:blip r:embed="rId3"/>
            <a:stretch>
              <a:fillRect/>
            </a:stretch>
          </a:blipFill>
        </p:spPr>
        <p:txBody>
          <a:bodyPr wrap="square" rtlCol="0">
            <a:noAutofit/>
          </a:bodyPr>
          <a:lstStyle/>
          <a:p>
            <a:r>
              <a:rPr lang="en-US">
                <a:solidFill>
                  <a:srgbClr val="C00000"/>
                </a:solidFill>
                <a:latin typeface="Arial" panose="020B0604020202020204" pitchFamily="34" charset="0"/>
              </a:rPr>
              <a:t>This example is here for your convenience.</a:t>
            </a:r>
          </a:p>
          <a:p>
            <a:endParaRPr lang="en-US">
              <a:solidFill>
                <a:srgbClr val="C00000"/>
              </a:solidFill>
              <a:latin typeface="Arial" panose="020B0604020202020204" pitchFamily="34" charset="0"/>
            </a:endParaRPr>
          </a:p>
          <a:p>
            <a:r>
              <a:rPr lang="en-US">
                <a:solidFill>
                  <a:srgbClr val="C00000"/>
                </a:solidFill>
                <a:latin typeface="Arial" panose="020B0604020202020204" pitchFamily="34" charset="0"/>
              </a:rPr>
              <a:t>Delete this slide when appropriate to do so.</a:t>
            </a:r>
          </a:p>
        </p:txBody>
      </p:sp>
    </p:spTree>
    <p:extLst>
      <p:ext uri="{BB962C8B-B14F-4D97-AF65-F5344CB8AC3E}">
        <p14:creationId xmlns:p14="http://schemas.microsoft.com/office/powerpoint/2010/main" val="37956314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[Project Title] - Overview</a:t>
            </a:r>
          </a:p>
        </p:txBody>
      </p:sp>
      <p:sp>
        <p:nvSpPr>
          <p:cNvPr id="4" name="Content Placeholder 2">
            <a:extLst>
              <a:ext uri="{FF2B5EF4-FFF2-40B4-BE49-F238E27FC236}">
                <a16:creationId xmlns:a16="http://schemas.microsoft.com/office/drawing/2014/main" id="{255B1BDB-B9C6-467C-B6D1-6CCBFE35B406}"/>
              </a:ext>
            </a:extLst>
          </p:cNvPr>
          <p:cNvSpPr>
            <a:spLocks noGrp="1"/>
          </p:cNvSpPr>
          <p:nvPr>
            <p:ph idx="1"/>
          </p:nvPr>
        </p:nvSpPr>
        <p:spPr/>
        <p:txBody>
          <a:bodyPr/>
          <a:lstStyle/>
          <a:p>
            <a:r>
              <a:rPr lang="en-US" dirty="0"/>
              <a:t>Principal investigator: [principal investigator]</a:t>
            </a:r>
          </a:p>
          <a:p>
            <a:r>
              <a:rPr lang="en-US" dirty="0"/>
              <a:t>PRCI Project Team Leader: [project team leader]</a:t>
            </a:r>
          </a:p>
          <a:p>
            <a:r>
              <a:rPr lang="en-US" dirty="0"/>
              <a:t>Total costs: $[ ]</a:t>
            </a:r>
          </a:p>
          <a:p>
            <a:r>
              <a:rPr lang="en-US" dirty="0"/>
              <a:t>Background: [ ]</a:t>
            </a:r>
          </a:p>
          <a:p>
            <a:r>
              <a:rPr lang="en-US" dirty="0"/>
              <a:t>Research Objectives/Project Deliverables: [ ]</a:t>
            </a:r>
          </a:p>
          <a:p>
            <a:pPr marL="0" indent="0">
              <a:buNone/>
            </a:pPr>
            <a:endParaRPr lang="en-US" dirty="0"/>
          </a:p>
          <a:p>
            <a:endParaRPr lang="en-US" dirty="0"/>
          </a:p>
          <a:p>
            <a:endParaRPr lang="en-US" dirty="0"/>
          </a:p>
        </p:txBody>
      </p:sp>
    </p:spTree>
    <p:extLst>
      <p:ext uri="{BB962C8B-B14F-4D97-AF65-F5344CB8AC3E}">
        <p14:creationId xmlns:p14="http://schemas.microsoft.com/office/powerpoint/2010/main" val="19327755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t>[Narratives of Interest – title as you wish]</a:t>
            </a:r>
          </a:p>
        </p:txBody>
      </p:sp>
      <p:sp>
        <p:nvSpPr>
          <p:cNvPr id="5" name="Content Placeholder 4"/>
          <p:cNvSpPr>
            <a:spLocks noGrp="1"/>
          </p:cNvSpPr>
          <p:nvPr>
            <p:ph idx="1"/>
          </p:nvPr>
        </p:nvSpPr>
        <p:spPr/>
        <p:txBody>
          <a:bodyPr/>
          <a:lstStyle/>
          <a:p>
            <a:endParaRPr lang="en-US" dirty="0"/>
          </a:p>
        </p:txBody>
      </p:sp>
      <p:sp>
        <p:nvSpPr>
          <p:cNvPr id="2" name="TextBox 1"/>
          <p:cNvSpPr txBox="1"/>
          <p:nvPr/>
        </p:nvSpPr>
        <p:spPr>
          <a:xfrm rot="21092390">
            <a:off x="-3409351" y="2408847"/>
            <a:ext cx="4878125" cy="4112689"/>
          </a:xfrm>
          <a:prstGeom prst="rect">
            <a:avLst/>
          </a:prstGeom>
          <a:blipFill>
            <a:blip r:embed="rId3"/>
            <a:stretch>
              <a:fillRect/>
            </a:stretch>
          </a:blipFill>
        </p:spPr>
        <p:txBody>
          <a:bodyPr wrap="square" rtlCol="0">
            <a:noAutofit/>
          </a:bodyPr>
          <a:lstStyle/>
          <a:p>
            <a:pPr marL="342900" indent="-342900">
              <a:spcAft>
                <a:spcPts val="600"/>
              </a:spcAft>
              <a:buFont typeface="Arial" panose="020B0604020202020204" pitchFamily="34" charset="0"/>
              <a:buChar char="•"/>
            </a:pPr>
            <a:r>
              <a:rPr lang="en-US" b="0">
                <a:solidFill>
                  <a:srgbClr val="C00000"/>
                </a:solidFill>
                <a:latin typeface="Arial" panose="020B0604020202020204" pitchFamily="34" charset="0"/>
              </a:rPr>
              <a:t>Can be more than one slide. </a:t>
            </a:r>
          </a:p>
          <a:p>
            <a:pPr marL="342900" indent="-342900">
              <a:spcAft>
                <a:spcPts val="600"/>
              </a:spcAft>
              <a:buFont typeface="Arial" panose="020B0604020202020204" pitchFamily="34" charset="0"/>
              <a:buChar char="•"/>
            </a:pPr>
            <a:r>
              <a:rPr lang="en-US" b="0">
                <a:solidFill>
                  <a:srgbClr val="C00000"/>
                </a:solidFill>
                <a:latin typeface="Arial" panose="020B0604020202020204" pitchFamily="34" charset="0"/>
              </a:rPr>
              <a:t>Assume the audience has seen the last presentation provided in this venue (e.g., if presented at a project team meeting, the project team has seen the previous set of slides presented to the project team; if presented at a TC meeting, the TC has seen the slides presented at the last TC meeting</a:t>
            </a:r>
          </a:p>
          <a:p>
            <a:pPr marL="342900" indent="-342900">
              <a:spcAft>
                <a:spcPts val="600"/>
              </a:spcAft>
              <a:buFont typeface="Arial" panose="020B0604020202020204" pitchFamily="34" charset="0"/>
              <a:buChar char="•"/>
            </a:pPr>
            <a:r>
              <a:rPr lang="en-US" b="0">
                <a:solidFill>
                  <a:srgbClr val="C00000"/>
                </a:solidFill>
                <a:latin typeface="Arial" panose="020B0604020202020204" pitchFamily="34" charset="0"/>
              </a:rPr>
              <a:t>Only use if more detail is needed than presented on the overview slide</a:t>
            </a:r>
            <a:endParaRPr lang="en-US" b="0" dirty="0">
              <a:solidFill>
                <a:srgbClr val="C00000"/>
              </a:solidFill>
              <a:latin typeface="Arial" panose="020B0604020202020204" pitchFamily="34" charset="0"/>
            </a:endParaRPr>
          </a:p>
        </p:txBody>
      </p:sp>
    </p:spTree>
    <p:extLst>
      <p:ext uri="{BB962C8B-B14F-4D97-AF65-F5344CB8AC3E}">
        <p14:creationId xmlns:p14="http://schemas.microsoft.com/office/powerpoint/2010/main" val="34556589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Picture Placeholder 2"/>
          <p:cNvSpPr>
            <a:spLocks noGrp="1"/>
          </p:cNvSpPr>
          <p:nvPr>
            <p:ph type="pic" idx="1"/>
          </p:nvPr>
        </p:nvSpPr>
        <p:spPr/>
      </p:sp>
      <p:sp>
        <p:nvSpPr>
          <p:cNvPr id="4" name="Text Placeholder 3"/>
          <p:cNvSpPr>
            <a:spLocks noGrp="1"/>
          </p:cNvSpPr>
          <p:nvPr>
            <p:ph type="body" sz="half" idx="2"/>
          </p:nvPr>
        </p:nvSpPr>
        <p:spPr/>
        <p:txBody>
          <a:bodyPr/>
          <a:lstStyle/>
          <a:p>
            <a:endParaRPr lang="en-US"/>
          </a:p>
        </p:txBody>
      </p:sp>
      <p:sp>
        <p:nvSpPr>
          <p:cNvPr id="5" name="TextBox 4"/>
          <p:cNvSpPr txBox="1"/>
          <p:nvPr/>
        </p:nvSpPr>
        <p:spPr>
          <a:xfrm rot="21092390">
            <a:off x="-2825146" y="2022530"/>
            <a:ext cx="3961300" cy="4423094"/>
          </a:xfrm>
          <a:prstGeom prst="rect">
            <a:avLst/>
          </a:prstGeom>
          <a:blipFill>
            <a:blip r:embed="rId2"/>
            <a:stretch>
              <a:fillRect/>
            </a:stretch>
          </a:blipFill>
        </p:spPr>
        <p:txBody>
          <a:bodyPr wrap="square" rtlCol="0">
            <a:noAutofit/>
          </a:bodyPr>
          <a:lstStyle/>
          <a:p>
            <a:pPr marL="342900" indent="-342900">
              <a:spcAft>
                <a:spcPts val="600"/>
              </a:spcAft>
              <a:buFont typeface="Arial" panose="020B0604020202020204" pitchFamily="34" charset="0"/>
              <a:buChar char="•"/>
            </a:pPr>
            <a:r>
              <a:rPr lang="en-US" b="0">
                <a:solidFill>
                  <a:srgbClr val="C00000"/>
                </a:solidFill>
                <a:latin typeface="Arial" panose="020B0604020202020204" pitchFamily="34" charset="0"/>
              </a:rPr>
              <a:t>This template is appropriate for images.</a:t>
            </a:r>
          </a:p>
          <a:p>
            <a:pPr marL="342900" indent="-342900">
              <a:spcAft>
                <a:spcPts val="600"/>
              </a:spcAft>
              <a:buFont typeface="Arial" panose="020B0604020202020204" pitchFamily="34" charset="0"/>
              <a:buChar char="•"/>
            </a:pPr>
            <a:r>
              <a:rPr lang="en-US" b="0">
                <a:solidFill>
                  <a:srgbClr val="C00000"/>
                </a:solidFill>
                <a:latin typeface="Arial" panose="020B0604020202020204" pitchFamily="34" charset="0"/>
              </a:rPr>
              <a:t>Assume the audience has seen the last presentation provided in this venue (e.g., if presented at a project team meeting, the project team has seen the previous set of slides presented to the project team; if presented at a TC meeting, the TC has seen the slides presented at the last TC meeting</a:t>
            </a:r>
          </a:p>
        </p:txBody>
      </p:sp>
    </p:spTree>
    <p:extLst>
      <p:ext uri="{BB962C8B-B14F-4D97-AF65-F5344CB8AC3E}">
        <p14:creationId xmlns:p14="http://schemas.microsoft.com/office/powerpoint/2010/main" val="29418911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Value to Members/Knowledge Transfer</a:t>
            </a:r>
          </a:p>
        </p:txBody>
      </p:sp>
      <p:sp>
        <p:nvSpPr>
          <p:cNvPr id="3" name="Content Placeholder 2"/>
          <p:cNvSpPr>
            <a:spLocks noGrp="1"/>
          </p:cNvSpPr>
          <p:nvPr>
            <p:ph idx="1"/>
          </p:nvPr>
        </p:nvSpPr>
        <p:spPr/>
        <p:txBody>
          <a:bodyPr/>
          <a:lstStyle/>
          <a:p>
            <a:r>
              <a:rPr lang="en-US" dirty="0"/>
              <a:t>Target audience: [e.g., measurement specialists, operations managers, facility designers, etc.]</a:t>
            </a:r>
          </a:p>
          <a:p>
            <a:r>
              <a:rPr lang="en-US" dirty="0"/>
              <a:t>Value: [A description on how value from the work can be achieved if the results of the research are utilized]</a:t>
            </a:r>
          </a:p>
          <a:p>
            <a:r>
              <a:rPr lang="en-US" dirty="0"/>
              <a:t>Knowledge transfer recommendations: [suggestions on how to practically implement/communicate the results of the research]</a:t>
            </a:r>
          </a:p>
          <a:p>
            <a:r>
              <a:rPr lang="en-US" dirty="0"/>
              <a:t>Questions/comments?</a:t>
            </a:r>
          </a:p>
        </p:txBody>
      </p:sp>
      <p:sp>
        <p:nvSpPr>
          <p:cNvPr id="4" name="TextBox 3"/>
          <p:cNvSpPr txBox="1"/>
          <p:nvPr/>
        </p:nvSpPr>
        <p:spPr>
          <a:xfrm rot="21092390">
            <a:off x="-3438080" y="1996975"/>
            <a:ext cx="4261946" cy="4112689"/>
          </a:xfrm>
          <a:prstGeom prst="rect">
            <a:avLst/>
          </a:prstGeom>
          <a:blipFill>
            <a:blip r:embed="rId3"/>
            <a:stretch>
              <a:fillRect/>
            </a:stretch>
          </a:blipFill>
        </p:spPr>
        <p:txBody>
          <a:bodyPr wrap="square" rtlCol="0">
            <a:noAutofit/>
          </a:bodyPr>
          <a:lstStyle/>
          <a:p>
            <a:pPr marL="342900" indent="-342900">
              <a:spcAft>
                <a:spcPts val="600"/>
              </a:spcAft>
              <a:buFont typeface="Arial" panose="020B0604020202020204" pitchFamily="34" charset="0"/>
              <a:buChar char="•"/>
            </a:pPr>
            <a:r>
              <a:rPr lang="en-US" b="0">
                <a:solidFill>
                  <a:srgbClr val="C00000"/>
                </a:solidFill>
                <a:latin typeface="Arial" panose="020B0604020202020204" pitchFamily="34" charset="0"/>
              </a:rPr>
              <a:t>Outline how members should use this information to enhance their business. Include specific recommendations (e.g., revise operating procedures/standards, operating practices, etc.). </a:t>
            </a:r>
          </a:p>
          <a:p>
            <a:pPr marL="342900" indent="-342900">
              <a:spcAft>
                <a:spcPts val="600"/>
              </a:spcAft>
              <a:buFont typeface="Arial" panose="020B0604020202020204" pitchFamily="34" charset="0"/>
              <a:buChar char="•"/>
            </a:pPr>
            <a:endParaRPr lang="en-US" b="0">
              <a:solidFill>
                <a:srgbClr val="C00000"/>
              </a:solidFill>
              <a:latin typeface="Arial" panose="020B0604020202020204" pitchFamily="34" charset="0"/>
            </a:endParaRPr>
          </a:p>
          <a:p>
            <a:pPr marL="342900" indent="-342900">
              <a:spcAft>
                <a:spcPts val="600"/>
              </a:spcAft>
              <a:buFont typeface="Arial" panose="020B0604020202020204" pitchFamily="34" charset="0"/>
              <a:buChar char="•"/>
            </a:pPr>
            <a:r>
              <a:rPr lang="en-US" b="0">
                <a:solidFill>
                  <a:srgbClr val="C00000"/>
                </a:solidFill>
                <a:latin typeface="Arial" panose="020B0604020202020204" pitchFamily="34" charset="0"/>
              </a:rPr>
              <a:t>Use only 1-2 slides for this information, so include highlights only and save details for your spoken narrative.</a:t>
            </a:r>
          </a:p>
        </p:txBody>
      </p:sp>
    </p:spTree>
    <p:extLst>
      <p:ext uri="{BB962C8B-B14F-4D97-AF65-F5344CB8AC3E}">
        <p14:creationId xmlns:p14="http://schemas.microsoft.com/office/powerpoint/2010/main" val="3751659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0"/>
          </p:nvPr>
        </p:nvSpPr>
        <p:spPr/>
        <p:txBody>
          <a:bodyPr/>
          <a:lstStyle/>
          <a:p>
            <a:endParaRPr lang="en-US"/>
          </a:p>
        </p:txBody>
      </p:sp>
      <p:sp>
        <p:nvSpPr>
          <p:cNvPr id="8" name="Text Placeholder 7"/>
          <p:cNvSpPr>
            <a:spLocks noGrp="1"/>
          </p:cNvSpPr>
          <p:nvPr>
            <p:ph type="body" sz="quarter" idx="13"/>
          </p:nvPr>
        </p:nvSpPr>
        <p:spPr/>
        <p:txBody>
          <a:bodyPr/>
          <a:lstStyle/>
          <a:p>
            <a:endParaRPr lang="en-US"/>
          </a:p>
        </p:txBody>
      </p:sp>
      <p:sp>
        <p:nvSpPr>
          <p:cNvPr id="9" name="Text Placeholder 8"/>
          <p:cNvSpPr>
            <a:spLocks noGrp="1"/>
          </p:cNvSpPr>
          <p:nvPr>
            <p:ph type="body" sz="quarter" idx="14"/>
          </p:nvPr>
        </p:nvSpPr>
        <p:spPr/>
        <p:txBody>
          <a:bodyPr/>
          <a:lstStyle/>
          <a:p>
            <a:endParaRPr lang="en-US"/>
          </a:p>
        </p:txBody>
      </p:sp>
      <p:sp>
        <p:nvSpPr>
          <p:cNvPr id="10" name="Text Placeholder 9"/>
          <p:cNvSpPr>
            <a:spLocks noGrp="1"/>
          </p:cNvSpPr>
          <p:nvPr>
            <p:ph type="body" sz="quarter" idx="15"/>
          </p:nvPr>
        </p:nvSpPr>
        <p:spPr/>
        <p:txBody>
          <a:bodyPr/>
          <a:lstStyle/>
          <a:p>
            <a:endParaRPr lang="en-US"/>
          </a:p>
        </p:txBody>
      </p:sp>
    </p:spTree>
    <p:extLst>
      <p:ext uri="{BB962C8B-B14F-4D97-AF65-F5344CB8AC3E}">
        <p14:creationId xmlns:p14="http://schemas.microsoft.com/office/powerpoint/2010/main" val="6696376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RCI Slide Template 2023">
  <a:themeElements>
    <a:clrScheme name="PRCI">
      <a:dk1>
        <a:sysClr val="windowText" lastClr="000000"/>
      </a:dk1>
      <a:lt1>
        <a:sysClr val="window" lastClr="FFFFFF"/>
      </a:lt1>
      <a:dk2>
        <a:srgbClr val="1F497D"/>
      </a:dk2>
      <a:lt2>
        <a:srgbClr val="E7E6E6"/>
      </a:lt2>
      <a:accent1>
        <a:srgbClr val="1F497D"/>
      </a:accent1>
      <a:accent2>
        <a:srgbClr val="00B3B5"/>
      </a:accent2>
      <a:accent3>
        <a:srgbClr val="A5A5A5"/>
      </a:accent3>
      <a:accent4>
        <a:srgbClr val="ED7D31"/>
      </a:accent4>
      <a:accent5>
        <a:srgbClr val="FFC000"/>
      </a:accent5>
      <a:accent6>
        <a:srgbClr val="D3D3D3"/>
      </a:accent6>
      <a:hlink>
        <a:srgbClr val="548DD4"/>
      </a:hlink>
      <a:folHlink>
        <a:srgbClr val="833C0B"/>
      </a:folHlink>
    </a:clrScheme>
    <a:fontScheme name="PRCI 2023 Font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defRPr kumimoji="0" lang="en-US" sz="2000" b="1" i="0" u="none" strike="noStrike" cap="none" normalizeH="0" baseline="0" smtClean="0">
            <a:ln>
              <a:noFill/>
            </a:ln>
            <a:solidFill>
              <a:schemeClr val="tx2"/>
            </a:solidFill>
            <a:effectLst/>
            <a:latin typeface="Arial Narrow"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228600" marR="0" indent="-228600" algn="l" defTabSz="914400" rtl="0" eaLnBrk="1" fontAlgn="base" latinLnBrk="0" hangingPunct="1">
          <a:lnSpc>
            <a:spcPct val="100000"/>
          </a:lnSpc>
          <a:spcBef>
            <a:spcPct val="20000"/>
          </a:spcBef>
          <a:spcAft>
            <a:spcPct val="0"/>
          </a:spcAft>
          <a:buClrTx/>
          <a:buSzTx/>
          <a:buFont typeface="Wingdings" pitchFamily="2" charset="2"/>
          <a:buChar char="§"/>
          <a:tabLst>
            <a:tab pos="1600200" algn="l"/>
          </a:tabLst>
          <a:defRPr kumimoji="0" lang="en-US" sz="2000" b="1" i="0" u="none" strike="noStrike" cap="none" normalizeH="0" baseline="0" smtClean="0">
            <a:ln>
              <a:noFill/>
            </a:ln>
            <a:solidFill>
              <a:schemeClr val="tx2"/>
            </a:solidFill>
            <a:effectLst/>
            <a:latin typeface="Arial Narrow" pitchFamily="34" charset="0"/>
          </a:defRPr>
        </a:defPPr>
      </a:lstStyle>
    </a:lnDef>
    <a:txDef>
      <a:spPr>
        <a:noFill/>
      </a:spPr>
      <a:bodyPr wrap="square" rtlCol="0">
        <a:spAutoFit/>
      </a:bodyPr>
      <a:lstStyle>
        <a:defPPr>
          <a:defRPr b="0" smtClean="0">
            <a:latin typeface="Arial" panose="020B0604020202020204" pitchFamily="34" charset="0"/>
          </a:defRPr>
        </a:defPPr>
      </a:lstStyle>
    </a:txDef>
  </a:objectDefaults>
  <a:extraClrSchemeLst>
    <a:extraClrScheme>
      <a:clrScheme name="eLoyalty PowerPoint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Loyalty PowerPoint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Loyalty PowerPoint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Loyalty PowerPoint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Loyalty PowerPoint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Loyalty PowerPoint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Loyalty PowerPoint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CI Slide Template 2024.potx" id="{9EED87EC-9A4E-40EF-903D-791FE19128BA}" vid="{6203CDB6-DAA1-4CD9-BB0A-C8619DCB21EC}"/>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A300DF9ED2CCC47B2D59DAE2E8C1BDA" ma:contentTypeVersion="19" ma:contentTypeDescription="Create a new document." ma:contentTypeScope="" ma:versionID="d3e675d1168d5f5b6b21eb12fd9f702b">
  <xsd:schema xmlns:xsd="http://www.w3.org/2001/XMLSchema" xmlns:xs="http://www.w3.org/2001/XMLSchema" xmlns:p="http://schemas.microsoft.com/office/2006/metadata/properties" xmlns:ns2="23d7da33-c3f4-4d31-a015-b0444bce107f" xmlns:ns3="4bdaed8e-51bb-4dfe-92c6-b7243f790f04" targetNamespace="http://schemas.microsoft.com/office/2006/metadata/properties" ma:root="true" ma:fieldsID="a90ed74019c936e92be733be98dc0912" ns2:_="" ns3:_="">
    <xsd:import namespace="23d7da33-c3f4-4d31-a015-b0444bce107f"/>
    <xsd:import namespace="4bdaed8e-51bb-4dfe-92c6-b7243f790f04"/>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DateTaken" minOccurs="0"/>
                <xsd:element ref="ns2:MediaLengthInSeconds" minOccurs="0"/>
                <xsd:element ref="ns2:MediaServiceLocation" minOccurs="0"/>
                <xsd:element ref="ns2:lcf76f155ced4ddcb4097134ff3c332f" minOccurs="0"/>
                <xsd:element ref="ns3:TaxCatchAll" minOccurs="0"/>
                <xsd:element ref="ns2:Notes"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d7da33-c3f4-4d31-a015-b0444bce107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208c548-889b-4a4f-bb93-9b7b4c7adadd" ma:termSetId="09814cd3-568e-fe90-9814-8d621ff8fb84" ma:anchorId="fba54fb3-c3e1-fe81-a776-ca4b69148c4d" ma:open="true" ma:isKeyword="false">
      <xsd:complexType>
        <xsd:sequence>
          <xsd:element ref="pc:Terms" minOccurs="0" maxOccurs="1"/>
        </xsd:sequence>
      </xsd:complexType>
    </xsd:element>
    <xsd:element name="Notes" ma:index="24" nillable="true" ma:displayName="Notes" ma:description="This is a working copy of the original RFP." ma:format="Dropdown" ma:internalName="Notes">
      <xsd:simpleType>
        <xsd:restriction base="dms:Note">
          <xsd:maxLength value="255"/>
        </xsd:restriction>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ObjectDetectorVersions" ma:index="26"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bdaed8e-51bb-4dfe-92c6-b7243f790f0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de7be3b-6dd2-49a7-9cdf-6c5fa3554e07}" ma:internalName="TaxCatchAll" ma:showField="CatchAllData" ma:web="4bdaed8e-51bb-4dfe-92c6-b7243f790f0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3d7da33-c3f4-4d31-a015-b0444bce107f">
      <Terms xmlns="http://schemas.microsoft.com/office/infopath/2007/PartnerControls"/>
    </lcf76f155ced4ddcb4097134ff3c332f>
    <TaxCatchAll xmlns="4bdaed8e-51bb-4dfe-92c6-b7243f790f04" xsi:nil="true"/>
    <Notes xmlns="23d7da33-c3f4-4d31-a015-b0444bce107f" xsi:nil="true"/>
  </documentManagement>
</p:properties>
</file>

<file path=customXml/itemProps1.xml><?xml version="1.0" encoding="utf-8"?>
<ds:datastoreItem xmlns:ds="http://schemas.openxmlformats.org/officeDocument/2006/customXml" ds:itemID="{1DC45AB6-DDFF-4F36-ADC2-5C98C77FA34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3d7da33-c3f4-4d31-a015-b0444bce107f"/>
    <ds:schemaRef ds:uri="4bdaed8e-51bb-4dfe-92c6-b7243f790f0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CA373DF-84A3-4845-A52E-652B99CD320F}">
  <ds:schemaRefs>
    <ds:schemaRef ds:uri="http://schemas.microsoft.com/sharepoint/v3/contenttype/forms"/>
  </ds:schemaRefs>
</ds:datastoreItem>
</file>

<file path=customXml/itemProps3.xml><?xml version="1.0" encoding="utf-8"?>
<ds:datastoreItem xmlns:ds="http://schemas.openxmlformats.org/officeDocument/2006/customXml" ds:itemID="{4BDF8AA8-DBA4-441D-B3C1-5D950ECB5DF0}">
  <ds:schemaRefs>
    <ds:schemaRef ds:uri="http://schemas.microsoft.com/office/2006/metadata/properties"/>
    <ds:schemaRef ds:uri="http://purl.org/dc/elements/1.1/"/>
    <ds:schemaRef ds:uri="23d7da33-c3f4-4d31-a015-b0444bce107f"/>
    <ds:schemaRef ds:uri="4bdaed8e-51bb-4dfe-92c6-b7243f790f04"/>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1639</TotalTime>
  <Words>1226</Words>
  <Application>Microsoft Office PowerPoint</Application>
  <PresentationFormat>Widescreen</PresentationFormat>
  <Paragraphs>109</Paragraphs>
  <Slides>9</Slides>
  <Notes>6</Notes>
  <HiddenSlides>2</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Arial Narrow</vt:lpstr>
      <vt:lpstr>Times New Roman</vt:lpstr>
      <vt:lpstr>Wingdings</vt:lpstr>
      <vt:lpstr>PRCI Slide Template 2023</vt:lpstr>
      <vt:lpstr>INSTRUCTIONS</vt:lpstr>
      <vt:lpstr>PowerPoint Presentation</vt:lpstr>
      <vt:lpstr>PowerPoint Presentation</vt:lpstr>
      <vt:lpstr>MXP-4-01A Comprehensive Fitness for Service Model and Software</vt:lpstr>
      <vt:lpstr>[Project Title] - Overview</vt:lpstr>
      <vt:lpstr>[Narratives of Interest – title as you wish]</vt:lpstr>
      <vt:lpstr>PowerPoint Presentation</vt:lpstr>
      <vt:lpstr>Value to Members/Knowledge Transfer</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Anita Vigilante</dc:creator>
  <cp:lastModifiedBy>Gary Choquette</cp:lastModifiedBy>
  <cp:revision>45</cp:revision>
  <cp:lastPrinted>2021-10-01T14:40:57Z</cp:lastPrinted>
  <dcterms:created xsi:type="dcterms:W3CDTF">2023-01-16T17:16:45Z</dcterms:created>
  <dcterms:modified xsi:type="dcterms:W3CDTF">2024-05-30T14:14:17Z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0x0101008A300DF9ED2CCC47B2D59DAE2E8C1BDA</vt:lpwstr>
  </property>
  <property fmtid="{D5CDD505-2E9C-101B-9397-08002B2CF9AE}" pid="3" name="MediaServiceImageTags">
    <vt:lpwstr/>
  </property>
</Properties>
</file>